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slideLayouts/slideLayout79.xml" ContentType="application/vnd.openxmlformats-officedocument.presentationml.slideLayout+xml"/>
  <Override PartName="/ppt/theme/theme7.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8.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9.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10.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1.xml" ContentType="application/vnd.openxmlformats-officedocument.theme+xml"/>
  <Override PartName="/ppt/slideLayouts/slideLayout112.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72" r:id="rId1"/>
    <p:sldMasterId id="2147483788" r:id="rId2"/>
    <p:sldMasterId id="2147483801" r:id="rId3"/>
    <p:sldMasterId id="2147483813" r:id="rId4"/>
    <p:sldMasterId id="2147483829" r:id="rId5"/>
    <p:sldMasterId id="2147483851" r:id="rId6"/>
    <p:sldMasterId id="2147483861" r:id="rId7"/>
    <p:sldMasterId id="2147483863" r:id="rId8"/>
    <p:sldMasterId id="2147483866" r:id="rId9"/>
    <p:sldMasterId id="2147483869" r:id="rId10"/>
    <p:sldMasterId id="2147483888" r:id="rId11"/>
    <p:sldMasterId id="2147483890" r:id="rId12"/>
  </p:sldMasterIdLst>
  <p:notesMasterIdLst>
    <p:notesMasterId r:id="rId74"/>
  </p:notesMasterIdLst>
  <p:handoutMasterIdLst>
    <p:handoutMasterId r:id="rId75"/>
  </p:handoutMasterIdLst>
  <p:sldIdLst>
    <p:sldId id="283" r:id="rId13"/>
    <p:sldId id="326" r:id="rId14"/>
    <p:sldId id="363" r:id="rId15"/>
    <p:sldId id="259" r:id="rId16"/>
    <p:sldId id="365" r:id="rId17"/>
    <p:sldId id="366" r:id="rId18"/>
    <p:sldId id="367" r:id="rId19"/>
    <p:sldId id="311" r:id="rId20"/>
    <p:sldId id="260" r:id="rId21"/>
    <p:sldId id="261" r:id="rId22"/>
    <p:sldId id="308" r:id="rId23"/>
    <p:sldId id="270" r:id="rId24"/>
    <p:sldId id="371" r:id="rId25"/>
    <p:sldId id="300" r:id="rId26"/>
    <p:sldId id="301" r:id="rId27"/>
    <p:sldId id="304" r:id="rId28"/>
    <p:sldId id="310" r:id="rId29"/>
    <p:sldId id="302" r:id="rId30"/>
    <p:sldId id="303" r:id="rId31"/>
    <p:sldId id="305" r:id="rId32"/>
    <p:sldId id="357" r:id="rId33"/>
    <p:sldId id="263" r:id="rId34"/>
    <p:sldId id="276" r:id="rId35"/>
    <p:sldId id="265" r:id="rId36"/>
    <p:sldId id="267" r:id="rId37"/>
    <p:sldId id="277" r:id="rId38"/>
    <p:sldId id="262" r:id="rId39"/>
    <p:sldId id="313" r:id="rId40"/>
    <p:sldId id="332" r:id="rId41"/>
    <p:sldId id="334" r:id="rId42"/>
    <p:sldId id="333" r:id="rId43"/>
    <p:sldId id="353" r:id="rId44"/>
    <p:sldId id="335" r:id="rId45"/>
    <p:sldId id="373" r:id="rId46"/>
    <p:sldId id="337" r:id="rId47"/>
    <p:sldId id="356" r:id="rId48"/>
    <p:sldId id="340" r:id="rId49"/>
    <p:sldId id="339" r:id="rId50"/>
    <p:sldId id="342" r:id="rId51"/>
    <p:sldId id="361" r:id="rId52"/>
    <p:sldId id="338" r:id="rId53"/>
    <p:sldId id="351" r:id="rId54"/>
    <p:sldId id="358" r:id="rId55"/>
    <p:sldId id="362" r:id="rId56"/>
    <p:sldId id="343" r:id="rId57"/>
    <p:sldId id="345" r:id="rId58"/>
    <p:sldId id="352" r:id="rId59"/>
    <p:sldId id="346" r:id="rId60"/>
    <p:sldId id="347" r:id="rId61"/>
    <p:sldId id="350" r:id="rId62"/>
    <p:sldId id="370" r:id="rId63"/>
    <p:sldId id="364" r:id="rId64"/>
    <p:sldId id="374" r:id="rId65"/>
    <p:sldId id="369" r:id="rId66"/>
    <p:sldId id="375" r:id="rId67"/>
    <p:sldId id="378" r:id="rId68"/>
    <p:sldId id="379" r:id="rId69"/>
    <p:sldId id="380" r:id="rId70"/>
    <p:sldId id="381" r:id="rId71"/>
    <p:sldId id="348" r:id="rId72"/>
    <p:sldId id="297" r:id="rId73"/>
  </p:sldIdLst>
  <p:sldSz cx="12192000" cy="6858000"/>
  <p:notesSz cx="6858000" cy="9144000"/>
  <p:defaultTextStyle>
    <a:defPPr>
      <a:defRPr lang="en-US"/>
    </a:defPPr>
    <a:lvl1pPr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Century Gothic" panose="020B0502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Century Gothic" panose="020B0502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Century Gothic" panose="020B0502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Century Gothic" panose="020B0502020202020204" pitchFamily="34" charset="0"/>
        <a:ea typeface="MS PGothic" panose="020B0600070205080204" pitchFamily="34" charset="-128"/>
        <a:cs typeface="+mn-cs"/>
      </a:defRPr>
    </a:lvl9pPr>
  </p:defaultTextStyle>
  <p:extLst>
    <p:ext uri="{521415D9-36F7-43E2-AB2F-B90AF26B5E84}">
      <p14:sectionLst xmlns:p14="http://schemas.microsoft.com/office/powerpoint/2010/main">
        <p14:section name="Opening" id="{6AFE6832-DCA2-4A8F-B2D1-A28BE6D98F27}">
          <p14:sldIdLst>
            <p14:sldId id="283"/>
            <p14:sldId id="326"/>
            <p14:sldId id="363"/>
            <p14:sldId id="259"/>
            <p14:sldId id="365"/>
            <p14:sldId id="366"/>
            <p14:sldId id="367"/>
          </p14:sldIdLst>
        </p14:section>
        <p14:section name="Study 1" id="{9E578F7E-3FEF-4E3B-AD18-CD56B2EA0DD6}">
          <p14:sldIdLst>
            <p14:sldId id="311"/>
            <p14:sldId id="260"/>
            <p14:sldId id="261"/>
            <p14:sldId id="308"/>
            <p14:sldId id="270"/>
            <p14:sldId id="371"/>
            <p14:sldId id="300"/>
            <p14:sldId id="301"/>
            <p14:sldId id="304"/>
            <p14:sldId id="310"/>
            <p14:sldId id="302"/>
            <p14:sldId id="303"/>
            <p14:sldId id="305"/>
            <p14:sldId id="357"/>
            <p14:sldId id="263"/>
            <p14:sldId id="276"/>
            <p14:sldId id="265"/>
            <p14:sldId id="267"/>
            <p14:sldId id="277"/>
            <p14:sldId id="262"/>
          </p14:sldIdLst>
        </p14:section>
        <p14:section name="Study 2" id="{7D8E0161-8581-4217-8FF5-00D9BFB2FF8E}">
          <p14:sldIdLst>
            <p14:sldId id="313"/>
            <p14:sldId id="332"/>
            <p14:sldId id="334"/>
            <p14:sldId id="333"/>
            <p14:sldId id="353"/>
            <p14:sldId id="335"/>
            <p14:sldId id="373"/>
            <p14:sldId id="337"/>
            <p14:sldId id="356"/>
            <p14:sldId id="340"/>
            <p14:sldId id="339"/>
            <p14:sldId id="342"/>
            <p14:sldId id="361"/>
            <p14:sldId id="338"/>
            <p14:sldId id="351"/>
            <p14:sldId id="358"/>
            <p14:sldId id="362"/>
            <p14:sldId id="343"/>
            <p14:sldId id="345"/>
            <p14:sldId id="352"/>
            <p14:sldId id="346"/>
            <p14:sldId id="347"/>
            <p14:sldId id="350"/>
          </p14:sldIdLst>
        </p14:section>
        <p14:section name="Ending" id="{10CFBBEF-8409-4C65-BCC7-4159679BED31}">
          <p14:sldIdLst>
            <p14:sldId id="370"/>
            <p14:sldId id="364"/>
          </p14:sldIdLst>
        </p14:section>
        <p14:section name="Ongoing Research" id="{461E0D94-F02D-654F-9210-C64E2F0F3A63}">
          <p14:sldIdLst>
            <p14:sldId id="374"/>
            <p14:sldId id="369"/>
            <p14:sldId id="375"/>
            <p14:sldId id="378"/>
            <p14:sldId id="379"/>
            <p14:sldId id="380"/>
            <p14:sldId id="381"/>
            <p14:sldId id="348"/>
            <p14:sldId id="29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5BE"/>
    <a:srgbClr val="013E7C"/>
    <a:srgbClr val="5EAFA6"/>
    <a:srgbClr val="FDD58D"/>
    <a:srgbClr val="023E7C"/>
    <a:srgbClr val="033F7D"/>
    <a:srgbClr val="4F81BD"/>
    <a:srgbClr val="617A98"/>
    <a:srgbClr val="6179A8"/>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61" autoAdjust="0"/>
    <p:restoredTop sz="71849" autoAdjust="0"/>
  </p:normalViewPr>
  <p:slideViewPr>
    <p:cSldViewPr snapToGrid="0">
      <p:cViewPr varScale="1">
        <p:scale>
          <a:sx n="85" d="100"/>
          <a:sy n="85" d="100"/>
        </p:scale>
        <p:origin x="2424" y="168"/>
      </p:cViewPr>
      <p:guideLst/>
    </p:cSldViewPr>
  </p:slideViewPr>
  <p:outlineViewPr>
    <p:cViewPr>
      <p:scale>
        <a:sx n="33" d="100"/>
        <a:sy n="33" d="100"/>
      </p:scale>
      <p:origin x="0" y="-824"/>
    </p:cViewPr>
  </p:outlineViewPr>
  <p:notesTextViewPr>
    <p:cViewPr>
      <p:scale>
        <a:sx n="125" d="100"/>
        <a:sy n="125" d="100"/>
      </p:scale>
      <p:origin x="0" y="0"/>
    </p:cViewPr>
  </p:notesTextViewPr>
  <p:sorterViewPr>
    <p:cViewPr>
      <p:scale>
        <a:sx n="200" d="100"/>
        <a:sy n="200" d="100"/>
      </p:scale>
      <p:origin x="0" y="-1080"/>
    </p:cViewPr>
  </p:sorterViewPr>
  <p:notesViewPr>
    <p:cSldViewPr snapToGrid="0">
      <p:cViewPr varScale="1">
        <p:scale>
          <a:sx n="84" d="100"/>
          <a:sy n="84" d="100"/>
        </p:scale>
        <p:origin x="3912"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16" Type="http://schemas.openxmlformats.org/officeDocument/2006/relationships/slide" Target="slides/slide4.xml"/><Relationship Id="rId11" Type="http://schemas.openxmlformats.org/officeDocument/2006/relationships/slideMaster" Target="slideMasters/slideMaster11.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slide" Target="slides/slide54.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49.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39.xml"/><Relationship Id="rId72" Type="http://schemas.openxmlformats.org/officeDocument/2006/relationships/slide" Target="slides/slide60.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10.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59.xml"/><Relationship Id="rId2" Type="http://schemas.openxmlformats.org/officeDocument/2006/relationships/slideMaster" Target="slideMasters/slideMaster2.xml"/><Relationship Id="rId29" Type="http://schemas.openxmlformats.org/officeDocument/2006/relationships/slide" Target="slides/slide1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B870DE-2452-584C-A968-76E6E8CFB26C}" type="doc">
      <dgm:prSet loTypeId="urn:microsoft.com/office/officeart/2005/8/layout/cycle2" loCatId="" qsTypeId="urn:microsoft.com/office/officeart/2005/8/quickstyle/simple1" qsCatId="simple" csTypeId="urn:microsoft.com/office/officeart/2005/8/colors/colorful1" csCatId="colorful" phldr="1"/>
      <dgm:spPr/>
      <dgm:t>
        <a:bodyPr/>
        <a:lstStyle/>
        <a:p>
          <a:endParaRPr lang="en-GB"/>
        </a:p>
      </dgm:t>
    </dgm:pt>
    <dgm:pt modelId="{BA6EBE60-55AE-4344-80E1-67171B97677A}">
      <dgm:prSet phldrT="[Text]"/>
      <dgm:spPr/>
      <dgm:t>
        <a:bodyPr/>
        <a:lstStyle/>
        <a:p>
          <a:r>
            <a:rPr lang="en-US" altLang="zh-CN" dirty="0"/>
            <a:t>OS-level</a:t>
          </a:r>
          <a:endParaRPr lang="en-GB" dirty="0"/>
        </a:p>
      </dgm:t>
    </dgm:pt>
    <dgm:pt modelId="{899E771B-1705-374A-9D77-2044592CDB0B}" type="parTrans" cxnId="{BCF736B6-D67C-C645-9D26-6EB9A80056CB}">
      <dgm:prSet/>
      <dgm:spPr/>
      <dgm:t>
        <a:bodyPr/>
        <a:lstStyle/>
        <a:p>
          <a:endParaRPr lang="en-GB"/>
        </a:p>
      </dgm:t>
    </dgm:pt>
    <dgm:pt modelId="{F7BF61EE-72FD-224D-A5E1-0B45F88D4151}" type="sibTrans" cxnId="{BCF736B6-D67C-C645-9D26-6EB9A80056CB}">
      <dgm:prSet/>
      <dgm:spPr>
        <a:solidFill>
          <a:schemeClr val="bg1"/>
        </a:solidFill>
      </dgm:spPr>
      <dgm:t>
        <a:bodyPr/>
        <a:lstStyle/>
        <a:p>
          <a:endParaRPr lang="en-GB"/>
        </a:p>
      </dgm:t>
    </dgm:pt>
    <dgm:pt modelId="{3D459DB2-8852-8E4E-A9AC-5E03BA852CCB}">
      <dgm:prSet phldrT="[Text]"/>
      <dgm:spPr/>
      <dgm:t>
        <a:bodyPr/>
        <a:lstStyle/>
        <a:p>
          <a:r>
            <a:rPr lang="en-US" altLang="zh-CN" dirty="0"/>
            <a:t>SDK-level</a:t>
          </a:r>
          <a:endParaRPr lang="en-GB" dirty="0"/>
        </a:p>
      </dgm:t>
    </dgm:pt>
    <dgm:pt modelId="{B4A3019F-82D3-154E-99CE-AEF5665B5935}" type="parTrans" cxnId="{B2B80E4D-9477-B049-A936-27E6A87376E1}">
      <dgm:prSet/>
      <dgm:spPr/>
      <dgm:t>
        <a:bodyPr/>
        <a:lstStyle/>
        <a:p>
          <a:endParaRPr lang="en-GB"/>
        </a:p>
      </dgm:t>
    </dgm:pt>
    <dgm:pt modelId="{D4A09A0F-2A54-784B-B5C0-37CF7262F89E}" type="sibTrans" cxnId="{B2B80E4D-9477-B049-A936-27E6A87376E1}">
      <dgm:prSet/>
      <dgm:spPr>
        <a:solidFill>
          <a:schemeClr val="bg1"/>
        </a:solidFill>
      </dgm:spPr>
      <dgm:t>
        <a:bodyPr/>
        <a:lstStyle/>
        <a:p>
          <a:endParaRPr lang="en-GB"/>
        </a:p>
      </dgm:t>
    </dgm:pt>
    <dgm:pt modelId="{B4C746B8-8E8C-8241-A8AC-A5E4DC3B2312}" type="pres">
      <dgm:prSet presAssocID="{FBB870DE-2452-584C-A968-76E6E8CFB26C}" presName="cycle" presStyleCnt="0">
        <dgm:presLayoutVars>
          <dgm:dir/>
          <dgm:resizeHandles val="exact"/>
        </dgm:presLayoutVars>
      </dgm:prSet>
      <dgm:spPr/>
    </dgm:pt>
    <dgm:pt modelId="{8BE6DFEB-B253-954D-9154-806681A39173}" type="pres">
      <dgm:prSet presAssocID="{BA6EBE60-55AE-4344-80E1-67171B97677A}" presName="node" presStyleLbl="node1" presStyleIdx="0" presStyleCnt="2" custRadScaleRad="73123">
        <dgm:presLayoutVars>
          <dgm:bulletEnabled val="1"/>
        </dgm:presLayoutVars>
      </dgm:prSet>
      <dgm:spPr/>
    </dgm:pt>
    <dgm:pt modelId="{E6B5F060-6C37-EE4A-A6A2-76C07288A95F}" type="pres">
      <dgm:prSet presAssocID="{F7BF61EE-72FD-224D-A5E1-0B45F88D4151}" presName="sibTrans" presStyleLbl="sibTrans2D1" presStyleIdx="0" presStyleCnt="2"/>
      <dgm:spPr/>
    </dgm:pt>
    <dgm:pt modelId="{96A8E4CE-D83E-C446-ABE0-8A389C073B3E}" type="pres">
      <dgm:prSet presAssocID="{F7BF61EE-72FD-224D-A5E1-0B45F88D4151}" presName="connectorText" presStyleLbl="sibTrans2D1" presStyleIdx="0" presStyleCnt="2"/>
      <dgm:spPr/>
    </dgm:pt>
    <dgm:pt modelId="{3030295A-D6EE-EC4C-8F55-D32C71D97F83}" type="pres">
      <dgm:prSet presAssocID="{3D459DB2-8852-8E4E-A9AC-5E03BA852CCB}" presName="node" presStyleLbl="node1" presStyleIdx="1" presStyleCnt="2">
        <dgm:presLayoutVars>
          <dgm:bulletEnabled val="1"/>
        </dgm:presLayoutVars>
      </dgm:prSet>
      <dgm:spPr/>
    </dgm:pt>
    <dgm:pt modelId="{6686D9C7-4BA1-D549-8426-76A58A7F18F6}" type="pres">
      <dgm:prSet presAssocID="{D4A09A0F-2A54-784B-B5C0-37CF7262F89E}" presName="sibTrans" presStyleLbl="sibTrans2D1" presStyleIdx="1" presStyleCnt="2"/>
      <dgm:spPr/>
    </dgm:pt>
    <dgm:pt modelId="{66503CF4-A616-EC4A-A529-003B657426D2}" type="pres">
      <dgm:prSet presAssocID="{D4A09A0F-2A54-784B-B5C0-37CF7262F89E}" presName="connectorText" presStyleLbl="sibTrans2D1" presStyleIdx="1" presStyleCnt="2"/>
      <dgm:spPr/>
    </dgm:pt>
  </dgm:ptLst>
  <dgm:cxnLst>
    <dgm:cxn modelId="{9328F93B-D2EA-9442-A087-641C055D43BE}" type="presOf" srcId="{D4A09A0F-2A54-784B-B5C0-37CF7262F89E}" destId="{6686D9C7-4BA1-D549-8426-76A58A7F18F6}" srcOrd="0" destOrd="0" presId="urn:microsoft.com/office/officeart/2005/8/layout/cycle2"/>
    <dgm:cxn modelId="{B2B80E4D-9477-B049-A936-27E6A87376E1}" srcId="{FBB870DE-2452-584C-A968-76E6E8CFB26C}" destId="{3D459DB2-8852-8E4E-A9AC-5E03BA852CCB}" srcOrd="1" destOrd="0" parTransId="{B4A3019F-82D3-154E-99CE-AEF5665B5935}" sibTransId="{D4A09A0F-2A54-784B-B5C0-37CF7262F89E}"/>
    <dgm:cxn modelId="{00D49767-E233-2843-8DE8-085BFAFB10A6}" type="presOf" srcId="{3D459DB2-8852-8E4E-A9AC-5E03BA852CCB}" destId="{3030295A-D6EE-EC4C-8F55-D32C71D97F83}" srcOrd="0" destOrd="0" presId="urn:microsoft.com/office/officeart/2005/8/layout/cycle2"/>
    <dgm:cxn modelId="{8EBD3FA5-E16F-6043-B2B6-5DDD4AD00DD4}" type="presOf" srcId="{D4A09A0F-2A54-784B-B5C0-37CF7262F89E}" destId="{66503CF4-A616-EC4A-A529-003B657426D2}" srcOrd="1" destOrd="0" presId="urn:microsoft.com/office/officeart/2005/8/layout/cycle2"/>
    <dgm:cxn modelId="{470B1DB0-6B54-6243-8A61-508004E98E50}" type="presOf" srcId="{FBB870DE-2452-584C-A968-76E6E8CFB26C}" destId="{B4C746B8-8E8C-8241-A8AC-A5E4DC3B2312}" srcOrd="0" destOrd="0" presId="urn:microsoft.com/office/officeart/2005/8/layout/cycle2"/>
    <dgm:cxn modelId="{106469B3-468F-0744-AE11-84DFBAF6F25E}" type="presOf" srcId="{BA6EBE60-55AE-4344-80E1-67171B97677A}" destId="{8BE6DFEB-B253-954D-9154-806681A39173}" srcOrd="0" destOrd="0" presId="urn:microsoft.com/office/officeart/2005/8/layout/cycle2"/>
    <dgm:cxn modelId="{BCF736B6-D67C-C645-9D26-6EB9A80056CB}" srcId="{FBB870DE-2452-584C-A968-76E6E8CFB26C}" destId="{BA6EBE60-55AE-4344-80E1-67171B97677A}" srcOrd="0" destOrd="0" parTransId="{899E771B-1705-374A-9D77-2044592CDB0B}" sibTransId="{F7BF61EE-72FD-224D-A5E1-0B45F88D4151}"/>
    <dgm:cxn modelId="{2ADE0BBF-CDA3-8D49-A874-FB483FBC1053}" type="presOf" srcId="{F7BF61EE-72FD-224D-A5E1-0B45F88D4151}" destId="{E6B5F060-6C37-EE4A-A6A2-76C07288A95F}" srcOrd="0" destOrd="0" presId="urn:microsoft.com/office/officeart/2005/8/layout/cycle2"/>
    <dgm:cxn modelId="{22EF38D3-6051-A346-B6FE-1E19AA4D9D69}" type="presOf" srcId="{F7BF61EE-72FD-224D-A5E1-0B45F88D4151}" destId="{96A8E4CE-D83E-C446-ABE0-8A389C073B3E}" srcOrd="1" destOrd="0" presId="urn:microsoft.com/office/officeart/2005/8/layout/cycle2"/>
    <dgm:cxn modelId="{5FDA2BC5-DE25-A64C-B4B5-03AFCAFB23C6}" type="presParOf" srcId="{B4C746B8-8E8C-8241-A8AC-A5E4DC3B2312}" destId="{8BE6DFEB-B253-954D-9154-806681A39173}" srcOrd="0" destOrd="0" presId="urn:microsoft.com/office/officeart/2005/8/layout/cycle2"/>
    <dgm:cxn modelId="{B3300E12-978B-EB47-B651-15E35D2D0ADB}" type="presParOf" srcId="{B4C746B8-8E8C-8241-A8AC-A5E4DC3B2312}" destId="{E6B5F060-6C37-EE4A-A6A2-76C07288A95F}" srcOrd="1" destOrd="0" presId="urn:microsoft.com/office/officeart/2005/8/layout/cycle2"/>
    <dgm:cxn modelId="{C040F3CF-6535-E840-A685-B6C1F106E394}" type="presParOf" srcId="{E6B5F060-6C37-EE4A-A6A2-76C07288A95F}" destId="{96A8E4CE-D83E-C446-ABE0-8A389C073B3E}" srcOrd="0" destOrd="0" presId="urn:microsoft.com/office/officeart/2005/8/layout/cycle2"/>
    <dgm:cxn modelId="{F2AD5DF8-E1E4-3846-A427-A639851F9EEE}" type="presParOf" srcId="{B4C746B8-8E8C-8241-A8AC-A5E4DC3B2312}" destId="{3030295A-D6EE-EC4C-8F55-D32C71D97F83}" srcOrd="2" destOrd="0" presId="urn:microsoft.com/office/officeart/2005/8/layout/cycle2"/>
    <dgm:cxn modelId="{943CC3E8-25D9-CE45-93E7-F2829360EFD3}" type="presParOf" srcId="{B4C746B8-8E8C-8241-A8AC-A5E4DC3B2312}" destId="{6686D9C7-4BA1-D549-8426-76A58A7F18F6}" srcOrd="3" destOrd="0" presId="urn:microsoft.com/office/officeart/2005/8/layout/cycle2"/>
    <dgm:cxn modelId="{A6617985-0B38-CE4A-851A-08322381775D}" type="presParOf" srcId="{6686D9C7-4BA1-D549-8426-76A58A7F18F6}" destId="{66503CF4-A616-EC4A-A529-003B657426D2}"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E6DFEB-B253-954D-9154-806681A39173}">
      <dsp:nvSpPr>
        <dsp:cNvPr id="0" name=""/>
        <dsp:cNvSpPr/>
      </dsp:nvSpPr>
      <dsp:spPr>
        <a:xfrm>
          <a:off x="281977" y="1006633"/>
          <a:ext cx="1391848" cy="1391848"/>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US" altLang="zh-CN" sz="2900" kern="1200" dirty="0"/>
            <a:t>OS-level</a:t>
          </a:r>
          <a:endParaRPr lang="en-GB" sz="2900" kern="1200" dirty="0"/>
        </a:p>
      </dsp:txBody>
      <dsp:txXfrm>
        <a:off x="485808" y="1210464"/>
        <a:ext cx="984186" cy="984186"/>
      </dsp:txXfrm>
    </dsp:sp>
    <dsp:sp modelId="{E6B5F060-6C37-EE4A-A6A2-76C07288A95F}">
      <dsp:nvSpPr>
        <dsp:cNvPr id="0" name=""/>
        <dsp:cNvSpPr/>
      </dsp:nvSpPr>
      <dsp:spPr>
        <a:xfrm rot="21512061">
          <a:off x="1564581" y="826773"/>
          <a:ext cx="676814" cy="469749"/>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GB" sz="2100" kern="1200"/>
        </a:p>
      </dsp:txBody>
      <dsp:txXfrm>
        <a:off x="1564604" y="922525"/>
        <a:ext cx="535889" cy="281849"/>
      </dsp:txXfrm>
    </dsp:sp>
    <dsp:sp modelId="{3030295A-D6EE-EC4C-8F55-D32C71D97F83}">
      <dsp:nvSpPr>
        <dsp:cNvPr id="0" name=""/>
        <dsp:cNvSpPr/>
      </dsp:nvSpPr>
      <dsp:spPr>
        <a:xfrm>
          <a:off x="2091885" y="1006633"/>
          <a:ext cx="1391848" cy="1391848"/>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lang="en-US" altLang="zh-CN" sz="2900" kern="1200" dirty="0"/>
            <a:t>SDK-level</a:t>
          </a:r>
          <a:endParaRPr lang="en-GB" sz="2900" kern="1200" dirty="0"/>
        </a:p>
      </dsp:txBody>
      <dsp:txXfrm>
        <a:off x="2295716" y="1210464"/>
        <a:ext cx="984186" cy="984186"/>
      </dsp:txXfrm>
    </dsp:sp>
    <dsp:sp modelId="{6686D9C7-4BA1-D549-8426-76A58A7F18F6}">
      <dsp:nvSpPr>
        <dsp:cNvPr id="0" name=""/>
        <dsp:cNvSpPr/>
      </dsp:nvSpPr>
      <dsp:spPr>
        <a:xfrm rot="10887939">
          <a:off x="1602879" y="2109573"/>
          <a:ext cx="676814" cy="469749"/>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GB" sz="2100" kern="1200"/>
        </a:p>
      </dsp:txBody>
      <dsp:txXfrm rot="10800000">
        <a:off x="1743781" y="2205325"/>
        <a:ext cx="535889" cy="281849"/>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3B5D165-38A9-4B0E-40CB-16098031D60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a:extLst>
              <a:ext uri="{FF2B5EF4-FFF2-40B4-BE49-F238E27FC236}">
                <a16:creationId xmlns:a16="http://schemas.microsoft.com/office/drawing/2014/main" id="{7E8C6988-AA2F-E665-2431-A5B8D0A3D16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8688C8-CA75-41E4-A496-491E4C03C040}" type="datetimeFigureOut">
              <a:rPr lang="en-SG" smtClean="0"/>
              <a:t>20/11/24</a:t>
            </a:fld>
            <a:endParaRPr lang="en-SG"/>
          </a:p>
        </p:txBody>
      </p:sp>
      <p:sp>
        <p:nvSpPr>
          <p:cNvPr id="4" name="Footer Placeholder 3">
            <a:extLst>
              <a:ext uri="{FF2B5EF4-FFF2-40B4-BE49-F238E27FC236}">
                <a16:creationId xmlns:a16="http://schemas.microsoft.com/office/drawing/2014/main" id="{9F60C1F2-3E6B-AA3B-0226-D359E900A11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5" name="Slide Number Placeholder 4">
            <a:extLst>
              <a:ext uri="{FF2B5EF4-FFF2-40B4-BE49-F238E27FC236}">
                <a16:creationId xmlns:a16="http://schemas.microsoft.com/office/drawing/2014/main" id="{C1DD5740-A185-3658-C12B-090474C9998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15A56FD-D91B-419B-8409-053A22D715AD}" type="slidenum">
              <a:rPr lang="en-SG" smtClean="0"/>
              <a:t>‹#›</a:t>
            </a:fld>
            <a:endParaRPr lang="en-SG"/>
          </a:p>
        </p:txBody>
      </p:sp>
    </p:spTree>
    <p:extLst>
      <p:ext uri="{BB962C8B-B14F-4D97-AF65-F5344CB8AC3E}">
        <p14:creationId xmlns:p14="http://schemas.microsoft.com/office/powerpoint/2010/main" val="23659322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33F01F-6242-400F-8808-621D39A86C78}" type="datetimeFigureOut">
              <a:rPr lang="en-SG" smtClean="0"/>
              <a:t>20/11/24</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88E97E-AF29-4E59-A6E4-D1B9CD7E3329}" type="slidenum">
              <a:rPr lang="en-SG" smtClean="0"/>
              <a:t>‹#›</a:t>
            </a:fld>
            <a:endParaRPr lang="en-SG"/>
          </a:p>
        </p:txBody>
      </p:sp>
    </p:spTree>
    <p:extLst>
      <p:ext uri="{BB962C8B-B14F-4D97-AF65-F5344CB8AC3E}">
        <p14:creationId xmlns:p14="http://schemas.microsoft.com/office/powerpoint/2010/main" val="4192064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SG" altLang="zh-CN" dirty="0"/>
              <a:t>Good</a:t>
            </a:r>
            <a:r>
              <a:rPr lang="zh-CN" altLang="en-US" dirty="0"/>
              <a:t> </a:t>
            </a:r>
            <a:r>
              <a:rPr lang="en-US" altLang="zh-CN" dirty="0"/>
              <a:t>afternoon</a:t>
            </a:r>
            <a:r>
              <a:rPr lang="zh-CN" altLang="en-US" dirty="0"/>
              <a:t> </a:t>
            </a:r>
            <a:r>
              <a:rPr lang="en-US" altLang="zh-CN" dirty="0"/>
              <a:t>everyone.</a:t>
            </a:r>
            <a:r>
              <a:rPr lang="zh-CN" altLang="en-US" dirty="0"/>
              <a:t> </a:t>
            </a:r>
            <a:r>
              <a:rPr lang="en-US" altLang="zh-CN" dirty="0"/>
              <a:t>Today</a:t>
            </a:r>
            <a:r>
              <a:rPr lang="zh-CN" altLang="en-US" dirty="0"/>
              <a:t> </a:t>
            </a:r>
            <a:r>
              <a:rPr lang="en-US" altLang="zh-CN" dirty="0"/>
              <a:t>I</a:t>
            </a:r>
            <a:r>
              <a:rPr lang="zh-CN" altLang="en-US" dirty="0"/>
              <a:t> </a:t>
            </a:r>
            <a:r>
              <a:rPr lang="en-US" altLang="zh-CN" dirty="0"/>
              <a:t>am</a:t>
            </a:r>
            <a:r>
              <a:rPr lang="zh-CN" altLang="en-US" dirty="0"/>
              <a:t> </a:t>
            </a:r>
            <a:r>
              <a:rPr lang="en-US" altLang="zh-CN" dirty="0"/>
              <a:t>pleased</a:t>
            </a:r>
            <a:r>
              <a:rPr lang="zh-CN" altLang="en-US" dirty="0"/>
              <a:t> </a:t>
            </a:r>
            <a:r>
              <a:rPr lang="en-US" altLang="zh-CN" dirty="0"/>
              <a:t>to</a:t>
            </a:r>
            <a:r>
              <a:rPr lang="zh-CN" altLang="en-US" dirty="0"/>
              <a:t> </a:t>
            </a:r>
            <a:r>
              <a:rPr lang="en-US" altLang="zh-CN" dirty="0"/>
              <a:t>give</a:t>
            </a:r>
            <a:r>
              <a:rPr lang="zh-CN" altLang="en-US" dirty="0"/>
              <a:t> </a:t>
            </a:r>
            <a:r>
              <a:rPr lang="en-US" altLang="zh-CN" dirty="0"/>
              <a:t>a</a:t>
            </a:r>
            <a:r>
              <a:rPr lang="zh-CN" altLang="en-US" dirty="0"/>
              <a:t> </a:t>
            </a:r>
            <a:r>
              <a:rPr lang="en-US" altLang="zh-CN" dirty="0"/>
              <a:t>presentation</a:t>
            </a:r>
            <a:r>
              <a:rPr lang="zh-CN" altLang="en-US" dirty="0"/>
              <a:t> </a:t>
            </a:r>
            <a:r>
              <a:rPr lang="en-US" altLang="zh-CN" dirty="0"/>
              <a:t>about</a:t>
            </a:r>
            <a:r>
              <a:rPr lang="zh-CN" altLang="en-US" dirty="0"/>
              <a:t> </a:t>
            </a:r>
            <a:r>
              <a:rPr lang="en-US" altLang="zh-CN" dirty="0"/>
              <a:t>my</a:t>
            </a:r>
            <a:r>
              <a:rPr lang="zh-CN" altLang="en-US" dirty="0"/>
              <a:t> </a:t>
            </a:r>
            <a:r>
              <a:rPr lang="en-US" altLang="zh-CN" dirty="0"/>
              <a:t>research.</a:t>
            </a:r>
            <a:r>
              <a:rPr lang="zh-CN" altLang="en-US" dirty="0"/>
              <a:t> </a:t>
            </a:r>
            <a:endParaRPr lang="en-US" altLang="zh-CN" dirty="0"/>
          </a:p>
          <a:p>
            <a:r>
              <a:rPr lang="en-US" altLang="zh-CN" dirty="0"/>
              <a:t>In</a:t>
            </a:r>
            <a:r>
              <a:rPr lang="zh-CN" altLang="en-US" dirty="0"/>
              <a:t> </a:t>
            </a:r>
            <a:r>
              <a:rPr lang="en-US" altLang="zh-CN" dirty="0"/>
              <a:t>case</a:t>
            </a:r>
            <a:r>
              <a:rPr lang="zh-CN" altLang="en-US" dirty="0"/>
              <a:t> </a:t>
            </a:r>
            <a:r>
              <a:rPr lang="en-US" altLang="zh-CN" dirty="0"/>
              <a:t>for</a:t>
            </a:r>
            <a:r>
              <a:rPr lang="zh-CN" altLang="en-US" dirty="0"/>
              <a:t> </a:t>
            </a:r>
            <a:r>
              <a:rPr lang="en-US" altLang="zh-CN" dirty="0"/>
              <a:t>those</a:t>
            </a:r>
            <a:r>
              <a:rPr lang="zh-CN" altLang="en-US" dirty="0"/>
              <a:t> </a:t>
            </a:r>
            <a:r>
              <a:rPr lang="en-US" altLang="zh-CN" dirty="0"/>
              <a:t>of</a:t>
            </a:r>
            <a:r>
              <a:rPr lang="zh-CN" altLang="en-US" dirty="0"/>
              <a:t> </a:t>
            </a:r>
            <a:r>
              <a:rPr lang="en-US" altLang="zh-CN" dirty="0"/>
              <a:t>you</a:t>
            </a:r>
            <a:r>
              <a:rPr lang="zh-CN" altLang="en-US" dirty="0"/>
              <a:t> </a:t>
            </a:r>
            <a:r>
              <a:rPr lang="en-US" altLang="zh-CN" dirty="0"/>
              <a:t>who</a:t>
            </a:r>
            <a:r>
              <a:rPr lang="zh-CN" altLang="en-US" dirty="0"/>
              <a:t> </a:t>
            </a:r>
            <a:r>
              <a:rPr lang="en-US" altLang="zh-CN" dirty="0"/>
              <a:t>haven't</a:t>
            </a:r>
            <a:r>
              <a:rPr lang="zh-CN" altLang="en-US" dirty="0"/>
              <a:t> </a:t>
            </a:r>
            <a:r>
              <a:rPr lang="en-US" altLang="zh-CN" dirty="0"/>
              <a:t>known</a:t>
            </a:r>
            <a:r>
              <a:rPr lang="zh-CN" altLang="en-US" dirty="0"/>
              <a:t> </a:t>
            </a:r>
            <a:r>
              <a:rPr lang="en-US" altLang="zh-CN" dirty="0"/>
              <a:t>me,</a:t>
            </a:r>
            <a:r>
              <a:rPr lang="zh-CN" altLang="en-US" dirty="0"/>
              <a:t> </a:t>
            </a:r>
            <a:r>
              <a:rPr lang="en-US" altLang="zh-CN" dirty="0"/>
              <a:t>let's</a:t>
            </a:r>
            <a:r>
              <a:rPr lang="zh-CN" altLang="en-US" dirty="0"/>
              <a:t> </a:t>
            </a:r>
            <a:r>
              <a:rPr lang="en-US" altLang="zh-CN" dirty="0"/>
              <a:t>me</a:t>
            </a:r>
            <a:r>
              <a:rPr lang="zh-CN" altLang="en-US" dirty="0"/>
              <a:t> </a:t>
            </a:r>
            <a:r>
              <a:rPr lang="en-US" altLang="zh-CN" dirty="0"/>
              <a:t>quickly</a:t>
            </a:r>
            <a:r>
              <a:rPr lang="zh-CN" altLang="en-US" dirty="0"/>
              <a:t> </a:t>
            </a:r>
            <a:r>
              <a:rPr lang="en-US" altLang="zh-CN" dirty="0"/>
              <a:t>introduce</a:t>
            </a:r>
            <a:r>
              <a:rPr lang="zh-CN" altLang="en-US" dirty="0"/>
              <a:t> </a:t>
            </a:r>
            <a:r>
              <a:rPr lang="en-US" altLang="zh-CN" dirty="0"/>
              <a:t>myself...</a:t>
            </a:r>
            <a:endParaRPr lang="en-SG" altLang="zh-CN" dirty="0"/>
          </a:p>
          <a:p>
            <a:r>
              <a:rPr lang="en-US" altLang="zh-CN" dirty="0"/>
              <a:t>So</a:t>
            </a:r>
            <a:r>
              <a:rPr lang="zh-CN" altLang="en-US" dirty="0"/>
              <a:t> </a:t>
            </a:r>
            <a:r>
              <a:rPr lang="en-US" altLang="zh-CN" dirty="0"/>
              <a:t>today</a:t>
            </a:r>
            <a:r>
              <a:rPr lang="zh-CN" altLang="en-US" dirty="0"/>
              <a:t> </a:t>
            </a:r>
            <a:r>
              <a:rPr lang="en-US" altLang="zh-CN" dirty="0"/>
              <a:t>I'll</a:t>
            </a:r>
            <a:r>
              <a:rPr lang="zh-CN" altLang="en-US" dirty="0"/>
              <a:t> </a:t>
            </a:r>
            <a:r>
              <a:rPr lang="en-US" altLang="zh-CN" dirty="0"/>
              <a:t>talk</a:t>
            </a:r>
            <a:r>
              <a:rPr lang="zh-CN" altLang="en-US" dirty="0"/>
              <a:t> </a:t>
            </a:r>
            <a:r>
              <a:rPr lang="en-US" altLang="zh-CN" dirty="0"/>
              <a:t>about</a:t>
            </a:r>
            <a:r>
              <a:rPr lang="zh-CN" altLang="en-US" dirty="0"/>
              <a:t> </a:t>
            </a:r>
            <a:r>
              <a:rPr lang="en-US" altLang="zh-CN" dirty="0"/>
              <a:t>my</a:t>
            </a:r>
            <a:r>
              <a:rPr lang="zh-CN" altLang="en-US" dirty="0"/>
              <a:t> </a:t>
            </a:r>
            <a:r>
              <a:rPr lang="en-US" altLang="zh-CN" dirty="0"/>
              <a:t>previous</a:t>
            </a:r>
            <a:r>
              <a:rPr lang="zh-CN" altLang="en-US" dirty="0"/>
              <a:t> </a:t>
            </a:r>
            <a:r>
              <a:rPr lang="en-US" altLang="zh-CN" dirty="0"/>
              <a:t>research</a:t>
            </a:r>
            <a:r>
              <a:rPr lang="zh-CN" altLang="en-US" dirty="0"/>
              <a:t> </a:t>
            </a:r>
            <a:r>
              <a:rPr lang="en-US" altLang="zh-CN" dirty="0"/>
              <a:t>about</a:t>
            </a:r>
            <a:r>
              <a:rPr lang="zh-CN" altLang="en-US" dirty="0"/>
              <a:t> </a:t>
            </a:r>
            <a:r>
              <a:rPr lang="en-US" altLang="zh-CN" dirty="0"/>
              <a:t>mobile</a:t>
            </a:r>
            <a:r>
              <a:rPr lang="zh-CN" altLang="en-US" dirty="0"/>
              <a:t> </a:t>
            </a:r>
            <a:r>
              <a:rPr lang="en-US" altLang="zh-CN" dirty="0"/>
              <a:t>security</a:t>
            </a:r>
            <a:r>
              <a:rPr lang="zh-CN" altLang="en-US" dirty="0"/>
              <a:t> </a:t>
            </a:r>
            <a:r>
              <a:rPr lang="en-US" altLang="zh-CN" dirty="0"/>
              <a:t>and</a:t>
            </a:r>
            <a:r>
              <a:rPr lang="zh-CN" altLang="en-US" dirty="0"/>
              <a:t> </a:t>
            </a:r>
            <a:r>
              <a:rPr lang="en-US" altLang="zh-CN" dirty="0"/>
              <a:t>privacy.</a:t>
            </a:r>
            <a:r>
              <a:rPr lang="zh-CN" altLang="en-US" dirty="0"/>
              <a:t> </a:t>
            </a:r>
            <a:r>
              <a:rPr lang="en-US" altLang="zh-CN" dirty="0"/>
              <a:t>In</a:t>
            </a:r>
            <a:r>
              <a:rPr lang="zh-CN" altLang="en-US" dirty="0"/>
              <a:t> </a:t>
            </a:r>
            <a:r>
              <a:rPr lang="en-US" altLang="zh-CN" dirty="0"/>
              <a:t>the</a:t>
            </a:r>
            <a:r>
              <a:rPr lang="zh-CN" altLang="en-US" dirty="0"/>
              <a:t> </a:t>
            </a:r>
            <a:r>
              <a:rPr lang="en-US" altLang="zh-CN" dirty="0"/>
              <a:t>end,</a:t>
            </a:r>
            <a:r>
              <a:rPr lang="zh-CN" altLang="en-US" dirty="0"/>
              <a:t> </a:t>
            </a:r>
            <a:r>
              <a:rPr lang="en-US" altLang="zh-CN" dirty="0"/>
              <a:t>I</a:t>
            </a:r>
            <a:r>
              <a:rPr lang="zh-CN" altLang="en-US" dirty="0"/>
              <a:t> </a:t>
            </a:r>
            <a:r>
              <a:rPr lang="en-US" altLang="zh-CN" dirty="0"/>
              <a:t>will</a:t>
            </a:r>
            <a:r>
              <a:rPr lang="zh-CN" altLang="en-US" dirty="0"/>
              <a:t> </a:t>
            </a:r>
            <a:r>
              <a:rPr lang="en-US" altLang="zh-CN" dirty="0"/>
              <a:t>also</a:t>
            </a:r>
            <a:r>
              <a:rPr lang="zh-CN" altLang="en-US" dirty="0"/>
              <a:t> </a:t>
            </a:r>
            <a:r>
              <a:rPr lang="en-US" altLang="zh-CN" dirty="0"/>
              <a:t>quickly</a:t>
            </a:r>
            <a:r>
              <a:rPr lang="zh-CN" altLang="en-US" dirty="0"/>
              <a:t> </a:t>
            </a:r>
            <a:r>
              <a:rPr lang="en-US" altLang="zh-CN" dirty="0"/>
              <a:t>brief</a:t>
            </a:r>
            <a:r>
              <a:rPr lang="zh-CN" altLang="en-US" dirty="0"/>
              <a:t> </a:t>
            </a:r>
            <a:r>
              <a:rPr lang="en-US" altLang="zh-CN" dirty="0"/>
              <a:t>my</a:t>
            </a:r>
            <a:r>
              <a:rPr lang="zh-CN" altLang="en-US" dirty="0"/>
              <a:t> </a:t>
            </a:r>
            <a:r>
              <a:rPr lang="en-US" altLang="zh-CN" dirty="0"/>
              <a:t>ongoing</a:t>
            </a:r>
            <a:r>
              <a:rPr lang="zh-CN" altLang="en-US" dirty="0"/>
              <a:t> </a:t>
            </a:r>
            <a:r>
              <a:rPr lang="en-US" altLang="zh-CN" dirty="0"/>
              <a:t>research.</a:t>
            </a:r>
            <a:endParaRPr lang="en-SG" dirty="0"/>
          </a:p>
        </p:txBody>
      </p:sp>
      <p:sp>
        <p:nvSpPr>
          <p:cNvPr id="4" name="Slide Number Placeholder 3"/>
          <p:cNvSpPr>
            <a:spLocks noGrp="1"/>
          </p:cNvSpPr>
          <p:nvPr>
            <p:ph type="sldNum" sz="quarter" idx="5"/>
          </p:nvPr>
        </p:nvSpPr>
        <p:spPr/>
        <p:txBody>
          <a:bodyPr/>
          <a:lstStyle/>
          <a:p>
            <a:fld id="{B488E97E-AF29-4E59-A6E4-D1B9CD7E3329}" type="slidenum">
              <a:rPr lang="en-SG" smtClean="0"/>
              <a:t>1</a:t>
            </a:fld>
            <a:endParaRPr lang="en-SG"/>
          </a:p>
        </p:txBody>
      </p:sp>
    </p:spTree>
    <p:extLst>
      <p:ext uri="{BB962C8B-B14F-4D97-AF65-F5344CB8AC3E}">
        <p14:creationId xmlns:p14="http://schemas.microsoft.com/office/powerpoint/2010/main" val="6121391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CN" dirty="0"/>
              <a:t>First</a:t>
            </a:r>
            <a:r>
              <a:rPr lang="zh-CN" altLang="en-US" dirty="0"/>
              <a:t> </a:t>
            </a:r>
            <a:r>
              <a:rPr lang="en-US" altLang="zh-CN" dirty="0"/>
              <a:t>of</a:t>
            </a:r>
            <a:r>
              <a:rPr lang="zh-CN" altLang="en-US" dirty="0"/>
              <a:t> </a:t>
            </a:r>
            <a:r>
              <a:rPr lang="en-US" altLang="zh-CN" dirty="0"/>
              <a:t>all,</a:t>
            </a:r>
            <a:r>
              <a:rPr lang="zh-CN" altLang="en-US" dirty="0"/>
              <a:t> </a:t>
            </a:r>
            <a:r>
              <a:rPr lang="en-US" altLang="zh-CN" dirty="0"/>
              <a:t>we</a:t>
            </a:r>
            <a:r>
              <a:rPr lang="zh-CN" altLang="en-US" dirty="0"/>
              <a:t> </a:t>
            </a:r>
            <a:r>
              <a:rPr lang="en-US" altLang="zh-CN" dirty="0"/>
              <a:t>need</a:t>
            </a:r>
            <a:r>
              <a:rPr lang="zh-CN" altLang="en-US" dirty="0"/>
              <a:t> </a:t>
            </a:r>
            <a:r>
              <a:rPr lang="en-US" altLang="zh-CN" dirty="0"/>
              <a:t>to</a:t>
            </a:r>
            <a:r>
              <a:rPr lang="zh-CN" altLang="en-US" dirty="0"/>
              <a:t> </a:t>
            </a:r>
            <a:r>
              <a:rPr lang="en-US" altLang="zh-CN" dirty="0"/>
              <a:t>form</a:t>
            </a:r>
            <a:r>
              <a:rPr lang="zh-CN" altLang="en-US" dirty="0"/>
              <a:t> </a:t>
            </a:r>
            <a:r>
              <a:rPr lang="en-US" altLang="zh-CN" dirty="0"/>
              <a:t>a</a:t>
            </a:r>
            <a:r>
              <a:rPr lang="zh-CN" altLang="en-US" dirty="0"/>
              <a:t> </a:t>
            </a:r>
            <a:r>
              <a:rPr lang="en-US" altLang="zh-CN" dirty="0"/>
              <a:t>comprehensive</a:t>
            </a:r>
            <a:r>
              <a:rPr lang="zh-CN" altLang="en-US" dirty="0"/>
              <a:t> </a:t>
            </a:r>
            <a:r>
              <a:rPr lang="en-US" altLang="zh-CN" dirty="0"/>
              <a:t>understanding</a:t>
            </a:r>
            <a:r>
              <a:rPr lang="zh-CN" altLang="en-US" dirty="0"/>
              <a:t> </a:t>
            </a:r>
            <a:r>
              <a:rPr lang="en-US" altLang="zh-CN" dirty="0"/>
              <a:t>of</a:t>
            </a:r>
            <a:r>
              <a:rPr lang="zh-CN" altLang="en-US" dirty="0"/>
              <a:t> </a:t>
            </a:r>
            <a:r>
              <a:rPr lang="en-US" altLang="zh-CN" dirty="0" err="1"/>
              <a:t>Andriod</a:t>
            </a:r>
            <a:r>
              <a:rPr lang="zh-CN" altLang="en-US" dirty="0"/>
              <a:t> </a:t>
            </a:r>
            <a:r>
              <a:rPr lang="en-US" altLang="zh-CN" dirty="0"/>
              <a:t>UUIs.</a:t>
            </a:r>
          </a:p>
          <a:p>
            <a:endParaRPr lang="en-US" dirty="0"/>
          </a:p>
          <a:p>
            <a:r>
              <a:rPr lang="en-US" dirty="0"/>
              <a:t>This slide shows the 6 pre-identified UUIs, as you may say that they are very common, exactly you’re right. </a:t>
            </a:r>
            <a:endParaRPr lang="en-SG" dirty="0"/>
          </a:p>
          <a:p>
            <a:endParaRPr lang="en-US" altLang="zh-CN" dirty="0"/>
          </a:p>
          <a:p>
            <a:r>
              <a:rPr lang="en-US" altLang="zh-CN" b="1" dirty="0"/>
              <a:t>[CLICK]</a:t>
            </a:r>
          </a:p>
          <a:p>
            <a:r>
              <a:rPr lang="en-US" altLang="zh-CN" dirty="0"/>
              <a:t>T</a:t>
            </a:r>
            <a:r>
              <a:rPr lang="en-US" dirty="0"/>
              <a:t>hese 6 UUIs are officially documented by Google, and they all have official APIs for apps to access.</a:t>
            </a:r>
          </a:p>
          <a:p>
            <a:r>
              <a:rPr lang="en-US" altLang="zh-CN" dirty="0"/>
              <a:t>For</a:t>
            </a:r>
            <a:r>
              <a:rPr lang="zh-CN" altLang="en-US" dirty="0"/>
              <a:t> </a:t>
            </a:r>
            <a:r>
              <a:rPr lang="en-US" altLang="zh-CN" dirty="0"/>
              <a:t>each</a:t>
            </a:r>
            <a:r>
              <a:rPr lang="zh-CN" altLang="en-US" dirty="0"/>
              <a:t> </a:t>
            </a:r>
            <a:r>
              <a:rPr lang="en-US" altLang="zh-CN" dirty="0"/>
              <a:t>UUI,</a:t>
            </a:r>
            <a:r>
              <a:rPr lang="zh-CN" altLang="en-US" dirty="0"/>
              <a:t> </a:t>
            </a:r>
            <a:r>
              <a:rPr lang="en-US" altLang="zh-CN" dirty="0"/>
              <a:t>there</a:t>
            </a:r>
            <a:r>
              <a:rPr lang="zh-CN" altLang="en-US" dirty="0"/>
              <a:t> </a:t>
            </a:r>
            <a:r>
              <a:rPr lang="en-US" altLang="zh-CN" dirty="0"/>
              <a:t>is</a:t>
            </a:r>
            <a:r>
              <a:rPr lang="zh-CN" altLang="en-US" dirty="0"/>
              <a:t> </a:t>
            </a:r>
            <a:r>
              <a:rPr lang="en-US" altLang="zh-CN" dirty="0"/>
              <a:t>at</a:t>
            </a:r>
            <a:r>
              <a:rPr lang="zh-CN" altLang="en-US" dirty="0"/>
              <a:t> </a:t>
            </a:r>
            <a:r>
              <a:rPr lang="en-US" altLang="zh-CN" dirty="0"/>
              <a:t>least</a:t>
            </a:r>
            <a:r>
              <a:rPr lang="zh-CN" altLang="en-US" dirty="0"/>
              <a:t> </a:t>
            </a:r>
            <a:r>
              <a:rPr lang="en-US" altLang="zh-CN" dirty="0"/>
              <a:t>1</a:t>
            </a:r>
            <a:r>
              <a:rPr lang="zh-CN" altLang="en-US" dirty="0"/>
              <a:t> </a:t>
            </a:r>
            <a:r>
              <a:rPr lang="en-US" altLang="zh-CN" dirty="0"/>
              <a:t>official</a:t>
            </a:r>
            <a:r>
              <a:rPr lang="zh-CN" altLang="en-US" dirty="0"/>
              <a:t> </a:t>
            </a:r>
            <a:r>
              <a:rPr lang="en-US" altLang="zh-CN" dirty="0"/>
              <a:t>API</a:t>
            </a:r>
            <a:r>
              <a:rPr lang="zh-CN" altLang="en-US" dirty="0"/>
              <a:t> </a:t>
            </a:r>
            <a:r>
              <a:rPr lang="en-US" altLang="zh-CN" dirty="0"/>
              <a:t>for</a:t>
            </a:r>
            <a:r>
              <a:rPr lang="zh-CN" altLang="en-US" dirty="0"/>
              <a:t> </a:t>
            </a:r>
            <a:r>
              <a:rPr lang="en-US" altLang="zh-CN" dirty="0"/>
              <a:t>apps</a:t>
            </a:r>
            <a:r>
              <a:rPr lang="zh-CN" altLang="en-US" dirty="0"/>
              <a:t> </a:t>
            </a:r>
            <a:r>
              <a:rPr lang="en-US" altLang="zh-CN" dirty="0"/>
              <a:t>to</a:t>
            </a:r>
            <a:r>
              <a:rPr lang="zh-CN" altLang="en-US" dirty="0"/>
              <a:t> </a:t>
            </a:r>
            <a:r>
              <a:rPr lang="en-US" altLang="zh-CN" dirty="0"/>
              <a:t>access.</a:t>
            </a:r>
            <a:endParaRPr lang="en-US" dirty="0"/>
          </a:p>
          <a:p>
            <a:endParaRPr lang="en-US" altLang="zh-CN" dirty="0"/>
          </a:p>
          <a:p>
            <a:r>
              <a:rPr lang="en-US" altLang="zh-CN" b="1" dirty="0"/>
              <a:t>[CLICK]</a:t>
            </a:r>
            <a:endParaRPr lang="en-SG" dirty="0"/>
          </a:p>
          <a:p>
            <a:r>
              <a:rPr lang="en-SG" dirty="0"/>
              <a:t>But in this paper, we are not only investigating whether these 6 UUIs are well protected or not.</a:t>
            </a:r>
          </a:p>
          <a:p>
            <a:r>
              <a:rPr lang="en-SG" dirty="0"/>
              <a:t>We</a:t>
            </a:r>
            <a:r>
              <a:rPr lang="zh-CN" altLang="en-US" dirty="0"/>
              <a:t> </a:t>
            </a:r>
            <a:r>
              <a:rPr lang="en-US" altLang="zh-CN" dirty="0"/>
              <a:t>take</a:t>
            </a:r>
            <a:r>
              <a:rPr lang="en-SG" dirty="0"/>
              <a:t> these 6 UUIs as seeds, to explore how a UUI could be accessed by apps, and furthermore, how many UUIs that we have never seen before, are in risk of privacy leakage.</a:t>
            </a:r>
          </a:p>
        </p:txBody>
      </p:sp>
      <p:sp>
        <p:nvSpPr>
          <p:cNvPr id="4" name="Slide Number Placeholder 3"/>
          <p:cNvSpPr>
            <a:spLocks noGrp="1"/>
          </p:cNvSpPr>
          <p:nvPr>
            <p:ph type="sldNum" sz="quarter" idx="5"/>
          </p:nvPr>
        </p:nvSpPr>
        <p:spPr/>
        <p:txBody>
          <a:bodyPr/>
          <a:lstStyle/>
          <a:p>
            <a:fld id="{B488E97E-AF29-4E59-A6E4-D1B9CD7E3329}" type="slidenum">
              <a:rPr lang="en-SG" smtClean="0"/>
              <a:t>11</a:t>
            </a:fld>
            <a:endParaRPr lang="en-SG"/>
          </a:p>
        </p:txBody>
      </p:sp>
    </p:spTree>
    <p:extLst>
      <p:ext uri="{BB962C8B-B14F-4D97-AF65-F5344CB8AC3E}">
        <p14:creationId xmlns:p14="http://schemas.microsoft.com/office/powerpoint/2010/main" val="550188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CN" dirty="0"/>
              <a:t>Based</a:t>
            </a:r>
            <a:r>
              <a:rPr lang="zh-CN" altLang="en-US" dirty="0"/>
              <a:t> </a:t>
            </a:r>
            <a:r>
              <a:rPr lang="en-US" altLang="zh-CN" dirty="0"/>
              <a:t>on</a:t>
            </a:r>
            <a:r>
              <a:rPr lang="zh-CN" altLang="en-US" dirty="0"/>
              <a:t> </a:t>
            </a:r>
            <a:r>
              <a:rPr lang="en-US" altLang="zh-CN" dirty="0"/>
              <a:t>the</a:t>
            </a:r>
            <a:r>
              <a:rPr lang="zh-CN" altLang="en-US" dirty="0"/>
              <a:t> </a:t>
            </a:r>
            <a:r>
              <a:rPr lang="en-US" altLang="zh-CN" dirty="0"/>
              <a:t>6</a:t>
            </a:r>
            <a:r>
              <a:rPr lang="zh-CN" altLang="en-US" dirty="0"/>
              <a:t> </a:t>
            </a:r>
            <a:r>
              <a:rPr lang="en-US" altLang="zh-CN" dirty="0"/>
              <a:t>pre-identified</a:t>
            </a:r>
            <a:r>
              <a:rPr lang="zh-CN" altLang="en-US" dirty="0"/>
              <a:t> </a:t>
            </a:r>
            <a:r>
              <a:rPr lang="en-US" altLang="zh-CN" dirty="0"/>
              <a:t>UUIs,</a:t>
            </a:r>
            <a:r>
              <a:rPr lang="zh-CN" altLang="en-US" dirty="0"/>
              <a:t> </a:t>
            </a:r>
            <a:r>
              <a:rPr lang="en-US" altLang="zh-CN" dirty="0"/>
              <a:t>we</a:t>
            </a:r>
            <a:r>
              <a:rPr lang="zh-CN" altLang="en-US" dirty="0"/>
              <a:t> </a:t>
            </a:r>
            <a:r>
              <a:rPr lang="en-US" altLang="zh-CN" dirty="0"/>
              <a:t>are</a:t>
            </a:r>
            <a:r>
              <a:rPr lang="zh-CN" altLang="en-US" dirty="0"/>
              <a:t> </a:t>
            </a:r>
            <a:r>
              <a:rPr lang="en-US" altLang="zh-CN" dirty="0"/>
              <a:t>going</a:t>
            </a:r>
            <a:r>
              <a:rPr lang="zh-CN" altLang="en-US" dirty="0"/>
              <a:t> </a:t>
            </a:r>
            <a:r>
              <a:rPr lang="en-US" altLang="zh-CN" dirty="0"/>
              <a:t>to</a:t>
            </a:r>
            <a:r>
              <a:rPr lang="zh-CN" altLang="en-US" dirty="0"/>
              <a:t> </a:t>
            </a:r>
            <a:r>
              <a:rPr lang="en-US" dirty="0"/>
              <a:t>design and implement U2I2, to systematically investigate the OS-level UUI protection at large scale. </a:t>
            </a:r>
          </a:p>
          <a:p>
            <a:r>
              <a:rPr lang="en-US" dirty="0"/>
              <a:t>It is designed to assess the protection of not only the 6 pre-identified UUIs, but also other previously unreported ones.</a:t>
            </a:r>
          </a:p>
          <a:p>
            <a:endParaRPr lang="en-US" dirty="0"/>
          </a:p>
          <a:p>
            <a:r>
              <a:rPr lang="en-US" altLang="zh-CN" dirty="0"/>
              <a:t>To</a:t>
            </a:r>
            <a:r>
              <a:rPr lang="zh-CN" altLang="en-US" dirty="0"/>
              <a:t> </a:t>
            </a:r>
            <a:r>
              <a:rPr lang="en-US" altLang="zh-CN" dirty="0"/>
              <a:t>achieve</a:t>
            </a:r>
            <a:r>
              <a:rPr lang="zh-CN" altLang="en-US" dirty="0"/>
              <a:t> </a:t>
            </a:r>
            <a:r>
              <a:rPr lang="en-US" altLang="zh-CN" dirty="0"/>
              <a:t>our</a:t>
            </a:r>
            <a:r>
              <a:rPr lang="zh-CN" altLang="en-US" dirty="0"/>
              <a:t> </a:t>
            </a:r>
            <a:r>
              <a:rPr lang="en-US" altLang="zh-CN" dirty="0"/>
              <a:t>goal,</a:t>
            </a:r>
            <a:r>
              <a:rPr lang="zh-CN" altLang="en-US" dirty="0"/>
              <a:t> </a:t>
            </a:r>
            <a:r>
              <a:rPr lang="en-US" altLang="zh-CN" dirty="0"/>
              <a:t>we</a:t>
            </a:r>
            <a:r>
              <a:rPr lang="zh-CN" altLang="en-US" dirty="0"/>
              <a:t> </a:t>
            </a:r>
            <a:r>
              <a:rPr lang="en-US" altLang="zh-CN" dirty="0"/>
              <a:t>summarize</a:t>
            </a:r>
            <a:r>
              <a:rPr lang="zh-CN" altLang="en-US" dirty="0"/>
              <a:t> </a:t>
            </a:r>
            <a:r>
              <a:rPr lang="en-US" altLang="zh-CN" dirty="0"/>
              <a:t>the</a:t>
            </a:r>
            <a:r>
              <a:rPr lang="zh-CN" altLang="en-US" dirty="0"/>
              <a:t> </a:t>
            </a:r>
            <a:r>
              <a:rPr lang="en-US" altLang="zh-CN" dirty="0"/>
              <a:t>main</a:t>
            </a:r>
            <a:r>
              <a:rPr lang="zh-CN" altLang="en-US" dirty="0"/>
              <a:t> </a:t>
            </a:r>
            <a:r>
              <a:rPr lang="en-US" altLang="zh-CN" dirty="0"/>
              <a:t>challenges</a:t>
            </a:r>
            <a:r>
              <a:rPr lang="zh-CN" altLang="en-US" dirty="0"/>
              <a:t> </a:t>
            </a:r>
            <a:r>
              <a:rPr lang="en-US" altLang="zh-CN" dirty="0"/>
              <a:t>of</a:t>
            </a:r>
            <a:r>
              <a:rPr lang="zh-CN" altLang="en-US" dirty="0"/>
              <a:t> </a:t>
            </a:r>
            <a:r>
              <a:rPr lang="en-US" altLang="zh-CN" dirty="0"/>
              <a:t>our</a:t>
            </a:r>
            <a:r>
              <a:rPr lang="zh-CN" altLang="en-US" dirty="0"/>
              <a:t> </a:t>
            </a:r>
            <a:r>
              <a:rPr lang="en-US" altLang="zh-CN" dirty="0"/>
              <a:t>study</a:t>
            </a:r>
            <a:r>
              <a:rPr lang="zh-CN" altLang="en-US" dirty="0"/>
              <a:t> </a:t>
            </a:r>
            <a:r>
              <a:rPr lang="en-US" altLang="zh-CN" dirty="0"/>
              <a:t>into</a:t>
            </a:r>
            <a:r>
              <a:rPr lang="zh-CN" altLang="en-US" dirty="0"/>
              <a:t> </a:t>
            </a:r>
            <a:r>
              <a:rPr lang="en-US" altLang="zh-CN" dirty="0"/>
              <a:t>three</a:t>
            </a:r>
            <a:r>
              <a:rPr lang="zh-CN" altLang="en-US" dirty="0"/>
              <a:t> </a:t>
            </a:r>
            <a:r>
              <a:rPr lang="en-US" altLang="zh-CN" dirty="0"/>
              <a:t>points.</a:t>
            </a:r>
          </a:p>
          <a:p>
            <a:r>
              <a:rPr lang="en-US" altLang="zh-CN" dirty="0"/>
              <a:t>First</a:t>
            </a:r>
            <a:r>
              <a:rPr lang="zh-CN" altLang="en-US" dirty="0"/>
              <a:t> </a:t>
            </a:r>
            <a:r>
              <a:rPr lang="en-US" altLang="zh-CN" dirty="0"/>
              <a:t>of</a:t>
            </a:r>
            <a:r>
              <a:rPr lang="zh-CN" altLang="en-US" dirty="0"/>
              <a:t> </a:t>
            </a:r>
            <a:r>
              <a:rPr lang="en-US" altLang="zh-CN" dirty="0"/>
              <a:t>all,</a:t>
            </a:r>
            <a:r>
              <a:rPr lang="zh-CN" altLang="en-US" dirty="0"/>
              <a:t> </a:t>
            </a:r>
            <a:r>
              <a:rPr lang="en-US" altLang="zh-CN" dirty="0"/>
              <a:t>we</a:t>
            </a:r>
            <a:r>
              <a:rPr lang="zh-CN" altLang="en-US" dirty="0"/>
              <a:t> </a:t>
            </a:r>
            <a:r>
              <a:rPr lang="en-US" altLang="zh-CN" dirty="0"/>
              <a:t>aim</a:t>
            </a:r>
            <a:r>
              <a:rPr lang="zh-CN" altLang="en-US" dirty="0"/>
              <a:t> </a:t>
            </a:r>
            <a:r>
              <a:rPr lang="en-US" altLang="zh-CN" dirty="0"/>
              <a:t>to identify</a:t>
            </a:r>
            <a:r>
              <a:rPr lang="zh-CN" altLang="en-US" dirty="0"/>
              <a:t> </a:t>
            </a:r>
            <a:r>
              <a:rPr lang="en-US" altLang="zh-CN" dirty="0"/>
              <a:t>undocumented</a:t>
            </a:r>
            <a:r>
              <a:rPr lang="zh-CN" altLang="en-US" dirty="0"/>
              <a:t> </a:t>
            </a:r>
            <a:r>
              <a:rPr lang="en-US" altLang="zh-CN" dirty="0"/>
              <a:t>access</a:t>
            </a:r>
            <a:r>
              <a:rPr lang="zh-CN" altLang="en-US" dirty="0"/>
              <a:t> </a:t>
            </a:r>
            <a:r>
              <a:rPr lang="en-US" altLang="zh-CN" dirty="0"/>
              <a:t>channels</a:t>
            </a:r>
            <a:r>
              <a:rPr lang="zh-CN" altLang="en-US" dirty="0"/>
              <a:t> </a:t>
            </a:r>
            <a:r>
              <a:rPr lang="en-US" altLang="zh-CN" dirty="0"/>
              <a:t>other</a:t>
            </a:r>
            <a:r>
              <a:rPr lang="zh-CN" altLang="en-US" dirty="0"/>
              <a:t> </a:t>
            </a:r>
            <a:r>
              <a:rPr lang="en-US" altLang="zh-CN" dirty="0"/>
              <a:t>than</a:t>
            </a:r>
            <a:r>
              <a:rPr lang="zh-CN" altLang="en-US" dirty="0"/>
              <a:t> </a:t>
            </a:r>
            <a:r>
              <a:rPr lang="en-US" altLang="zh-CN" dirty="0"/>
              <a:t>the</a:t>
            </a:r>
            <a:r>
              <a:rPr lang="zh-CN" altLang="en-US" dirty="0"/>
              <a:t> </a:t>
            </a:r>
            <a:r>
              <a:rPr lang="en-US" altLang="zh-CN" dirty="0"/>
              <a:t>Android</a:t>
            </a:r>
            <a:r>
              <a:rPr lang="zh-CN" altLang="en-US" dirty="0"/>
              <a:t> </a:t>
            </a:r>
            <a:r>
              <a:rPr lang="en-US" altLang="zh-CN" dirty="0"/>
              <a:t>official</a:t>
            </a:r>
            <a:r>
              <a:rPr lang="zh-CN" altLang="en-US" dirty="0"/>
              <a:t> </a:t>
            </a:r>
            <a:r>
              <a:rPr lang="en-US" altLang="zh-CN" dirty="0"/>
              <a:t>APIs.</a:t>
            </a:r>
          </a:p>
          <a:p>
            <a:r>
              <a:rPr lang="en-US" altLang="zh-CN" dirty="0"/>
              <a:t>On</a:t>
            </a:r>
            <a:r>
              <a:rPr lang="zh-CN" altLang="en-US" dirty="0"/>
              <a:t> </a:t>
            </a:r>
            <a:r>
              <a:rPr lang="en-US" altLang="zh-CN" dirty="0"/>
              <a:t>this</a:t>
            </a:r>
            <a:r>
              <a:rPr lang="zh-CN" altLang="en-US" dirty="0"/>
              <a:t> </a:t>
            </a:r>
            <a:r>
              <a:rPr lang="en-US" altLang="zh-CN" dirty="0"/>
              <a:t>basis,</a:t>
            </a:r>
            <a:r>
              <a:rPr lang="zh-CN" altLang="en-US" dirty="0"/>
              <a:t> </a:t>
            </a:r>
            <a:r>
              <a:rPr lang="en-US" altLang="zh-CN" dirty="0"/>
              <a:t>we</a:t>
            </a:r>
            <a:r>
              <a:rPr lang="zh-CN" altLang="en-US" dirty="0"/>
              <a:t> </a:t>
            </a:r>
            <a:r>
              <a:rPr lang="en-US" altLang="zh-CN" dirty="0"/>
              <a:t>would</a:t>
            </a:r>
            <a:r>
              <a:rPr lang="zh-CN" altLang="en-US" dirty="0"/>
              <a:t> </a:t>
            </a:r>
            <a:r>
              <a:rPr lang="en-US" altLang="zh-CN" dirty="0"/>
              <a:t>like</a:t>
            </a:r>
            <a:r>
              <a:rPr lang="zh-CN" altLang="en-US" dirty="0"/>
              <a:t> </a:t>
            </a:r>
            <a:r>
              <a:rPr lang="en-US" altLang="zh-CN" dirty="0"/>
              <a:t>to</a:t>
            </a:r>
            <a:r>
              <a:rPr lang="zh-CN" altLang="en-US" dirty="0"/>
              <a:t> </a:t>
            </a:r>
            <a:r>
              <a:rPr lang="en-US" altLang="zh-CN" dirty="0"/>
              <a:t>make</a:t>
            </a:r>
            <a:r>
              <a:rPr lang="zh-CN" altLang="en-US" dirty="0"/>
              <a:t> </a:t>
            </a:r>
            <a:r>
              <a:rPr lang="en-US" altLang="zh-CN" dirty="0"/>
              <a:t>this</a:t>
            </a:r>
            <a:r>
              <a:rPr lang="zh-CN" altLang="en-US" dirty="0"/>
              <a:t> </a:t>
            </a:r>
            <a:r>
              <a:rPr lang="en-US" altLang="zh-CN" dirty="0"/>
              <a:t>process</a:t>
            </a:r>
            <a:r>
              <a:rPr lang="zh-CN" altLang="en-US" dirty="0"/>
              <a:t> </a:t>
            </a:r>
            <a:r>
              <a:rPr lang="en-US" altLang="zh-CN" dirty="0"/>
              <a:t>automated</a:t>
            </a:r>
            <a:r>
              <a:rPr lang="zh-CN" altLang="en-US" dirty="0"/>
              <a:t> </a:t>
            </a:r>
            <a:r>
              <a:rPr lang="en-US" altLang="zh-CN" dirty="0"/>
              <a:t>as</a:t>
            </a:r>
            <a:r>
              <a:rPr lang="zh-CN" altLang="en-US" dirty="0"/>
              <a:t> </a:t>
            </a:r>
            <a:r>
              <a:rPr lang="en-US" altLang="zh-CN" dirty="0"/>
              <a:t>much</a:t>
            </a:r>
            <a:r>
              <a:rPr lang="zh-CN" altLang="en-US" dirty="0"/>
              <a:t> </a:t>
            </a:r>
            <a:r>
              <a:rPr lang="en-US" altLang="zh-CN" dirty="0"/>
              <a:t>as</a:t>
            </a:r>
            <a:r>
              <a:rPr lang="zh-CN" altLang="en-US" dirty="0"/>
              <a:t> </a:t>
            </a:r>
            <a:r>
              <a:rPr lang="en-US" altLang="zh-CN" dirty="0"/>
              <a:t>possible.</a:t>
            </a:r>
          </a:p>
          <a:p>
            <a:r>
              <a:rPr lang="en-US" altLang="zh-CN" dirty="0"/>
              <a:t>Last</a:t>
            </a:r>
            <a:r>
              <a:rPr lang="zh-CN" altLang="en-US" dirty="0"/>
              <a:t> </a:t>
            </a:r>
            <a:r>
              <a:rPr lang="en-US" altLang="zh-CN" dirty="0"/>
              <a:t>but</a:t>
            </a:r>
            <a:r>
              <a:rPr lang="zh-CN" altLang="en-US" dirty="0"/>
              <a:t> </a:t>
            </a:r>
            <a:r>
              <a:rPr lang="en-US" altLang="zh-CN" dirty="0"/>
              <a:t>not</a:t>
            </a:r>
            <a:r>
              <a:rPr lang="zh-CN" altLang="en-US" dirty="0"/>
              <a:t> </a:t>
            </a:r>
            <a:r>
              <a:rPr lang="en-US" altLang="zh-CN" dirty="0"/>
              <a:t>least,</a:t>
            </a:r>
            <a:r>
              <a:rPr lang="zh-CN" altLang="en-US" dirty="0"/>
              <a:t> </a:t>
            </a:r>
            <a:r>
              <a:rPr lang="en-US" altLang="zh-CN" dirty="0"/>
              <a:t>after</a:t>
            </a:r>
            <a:r>
              <a:rPr lang="zh-CN" altLang="en-US" dirty="0"/>
              <a:t> </a:t>
            </a:r>
            <a:r>
              <a:rPr lang="en-US" altLang="zh-CN" dirty="0"/>
              <a:t>identifying</a:t>
            </a:r>
            <a:r>
              <a:rPr lang="zh-CN" altLang="en-US" dirty="0"/>
              <a:t> </a:t>
            </a:r>
            <a:r>
              <a:rPr lang="en-US" altLang="zh-CN" dirty="0"/>
              <a:t>undocumented</a:t>
            </a:r>
            <a:r>
              <a:rPr lang="zh-CN" altLang="en-US" dirty="0"/>
              <a:t> </a:t>
            </a:r>
            <a:r>
              <a:rPr lang="en-US" altLang="zh-CN" dirty="0"/>
              <a:t>access</a:t>
            </a:r>
            <a:r>
              <a:rPr lang="zh-CN" altLang="en-US" dirty="0"/>
              <a:t> </a:t>
            </a:r>
            <a:r>
              <a:rPr lang="en-US" altLang="zh-CN" dirty="0"/>
              <a:t>channels,</a:t>
            </a:r>
            <a:r>
              <a:rPr lang="zh-CN" altLang="en-US" dirty="0"/>
              <a:t> </a:t>
            </a:r>
            <a:r>
              <a:rPr lang="en-US" altLang="zh-CN" dirty="0"/>
              <a:t>we</a:t>
            </a:r>
            <a:r>
              <a:rPr lang="zh-CN" altLang="en-US" dirty="0"/>
              <a:t> </a:t>
            </a:r>
            <a:r>
              <a:rPr lang="en-US" altLang="zh-CN" dirty="0"/>
              <a:t>would</a:t>
            </a:r>
            <a:r>
              <a:rPr lang="zh-CN" altLang="en-US" dirty="0"/>
              <a:t> </a:t>
            </a:r>
            <a:r>
              <a:rPr lang="en-US" altLang="zh-CN" dirty="0"/>
              <a:t>like</a:t>
            </a:r>
            <a:r>
              <a:rPr lang="zh-CN" altLang="en-US" dirty="0"/>
              <a:t> </a:t>
            </a:r>
            <a:r>
              <a:rPr lang="en-US" altLang="zh-CN" dirty="0"/>
              <a:t>pinpoint</a:t>
            </a:r>
            <a:r>
              <a:rPr lang="zh-CN" altLang="en-US" dirty="0"/>
              <a:t> </a:t>
            </a:r>
            <a:r>
              <a:rPr lang="en-US" altLang="zh-CN" dirty="0"/>
              <a:t>customized</a:t>
            </a:r>
            <a:r>
              <a:rPr lang="zh-CN" altLang="en-US" dirty="0"/>
              <a:t> </a:t>
            </a:r>
            <a:r>
              <a:rPr lang="en-US" altLang="zh-CN" dirty="0"/>
              <a:t>UUIs.</a:t>
            </a:r>
            <a:r>
              <a:rPr lang="zh-CN" altLang="en-US" dirty="0"/>
              <a:t> </a:t>
            </a:r>
            <a:endParaRPr lang="en-US" dirty="0"/>
          </a:p>
        </p:txBody>
      </p:sp>
      <p:sp>
        <p:nvSpPr>
          <p:cNvPr id="4" name="Slide Number Placeholder 3"/>
          <p:cNvSpPr>
            <a:spLocks noGrp="1"/>
          </p:cNvSpPr>
          <p:nvPr>
            <p:ph type="sldNum" sz="quarter" idx="5"/>
          </p:nvPr>
        </p:nvSpPr>
        <p:spPr/>
        <p:txBody>
          <a:bodyPr/>
          <a:lstStyle/>
          <a:p>
            <a:fld id="{B488E97E-AF29-4E59-A6E4-D1B9CD7E3329}" type="slidenum">
              <a:rPr lang="en-SG" smtClean="0"/>
              <a:t>12</a:t>
            </a:fld>
            <a:endParaRPr lang="en-SG"/>
          </a:p>
        </p:txBody>
      </p:sp>
    </p:spTree>
    <p:extLst>
      <p:ext uri="{BB962C8B-B14F-4D97-AF65-F5344CB8AC3E}">
        <p14:creationId xmlns:p14="http://schemas.microsoft.com/office/powerpoint/2010/main" val="2764432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we have already recognized 6 pre-identified UUIs, our approach starts with documented channel assessment.</a:t>
            </a:r>
          </a:p>
          <a:p>
            <a:endParaRPr lang="en-US" dirty="0"/>
          </a:p>
          <a:p>
            <a:r>
              <a:rPr lang="en-US" altLang="zh-CN" dirty="0"/>
              <a:t>Specifically,</a:t>
            </a:r>
            <a:r>
              <a:rPr lang="zh-CN" altLang="en-US" dirty="0"/>
              <a:t> </a:t>
            </a:r>
            <a:r>
              <a:rPr lang="en-US" altLang="zh-CN" dirty="0"/>
              <a:t>a</a:t>
            </a:r>
            <a:r>
              <a:rPr lang="en-US" dirty="0"/>
              <a:t>t this step, U2I2 tests the UUI access on behalf of a third-party application.</a:t>
            </a:r>
          </a:p>
          <a:p>
            <a:r>
              <a:rPr lang="en-US" dirty="0"/>
              <a:t>We aim to test 2 types of errors, namely legacy permissions and missing de-identification, for example the MAC address randomization in Android.</a:t>
            </a:r>
          </a:p>
          <a:p>
            <a:r>
              <a:rPr lang="en-US" dirty="0"/>
              <a:t> </a:t>
            </a:r>
          </a:p>
        </p:txBody>
      </p:sp>
      <p:sp>
        <p:nvSpPr>
          <p:cNvPr id="4" name="Slide Number Placeholder 3"/>
          <p:cNvSpPr>
            <a:spLocks noGrp="1"/>
          </p:cNvSpPr>
          <p:nvPr>
            <p:ph type="sldNum" sz="quarter" idx="5"/>
          </p:nvPr>
        </p:nvSpPr>
        <p:spPr/>
        <p:txBody>
          <a:bodyPr/>
          <a:lstStyle/>
          <a:p>
            <a:fld id="{B488E97E-AF29-4E59-A6E4-D1B9CD7E3329}" type="slidenum">
              <a:rPr lang="en-SG" smtClean="0"/>
              <a:t>13</a:t>
            </a:fld>
            <a:endParaRPr lang="en-SG"/>
          </a:p>
        </p:txBody>
      </p:sp>
    </p:spTree>
    <p:extLst>
      <p:ext uri="{BB962C8B-B14F-4D97-AF65-F5344CB8AC3E}">
        <p14:creationId xmlns:p14="http://schemas.microsoft.com/office/powerpoint/2010/main" val="627489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As</a:t>
            </a:r>
            <a:r>
              <a:rPr lang="zh-CN" altLang="en-US" dirty="0"/>
              <a:t> </a:t>
            </a:r>
            <a:r>
              <a:rPr lang="en-US" altLang="zh-CN" dirty="0"/>
              <a:t>said</a:t>
            </a:r>
            <a:r>
              <a:rPr lang="zh-CN" altLang="en-US" dirty="0"/>
              <a:t> </a:t>
            </a:r>
            <a:r>
              <a:rPr lang="en-US" altLang="zh-CN" dirty="0"/>
              <a:t>earlier,</a:t>
            </a:r>
            <a:r>
              <a:rPr lang="zh-CN" altLang="en-US" dirty="0"/>
              <a:t> </a:t>
            </a:r>
            <a:r>
              <a:rPr lang="en-US" altLang="zh-CN" dirty="0"/>
              <a:t>compared</a:t>
            </a:r>
            <a:r>
              <a:rPr lang="zh-CN" altLang="en-US" dirty="0"/>
              <a:t> </a:t>
            </a:r>
            <a:r>
              <a:rPr lang="en-US" altLang="zh-CN" dirty="0"/>
              <a:t>with</a:t>
            </a:r>
            <a:r>
              <a:rPr lang="zh-CN" altLang="en-US" dirty="0"/>
              <a:t> </a:t>
            </a:r>
            <a:r>
              <a:rPr lang="en-US" altLang="zh-CN" dirty="0"/>
              <a:t>documented</a:t>
            </a:r>
            <a:r>
              <a:rPr lang="zh-CN" altLang="en-US" dirty="0"/>
              <a:t> </a:t>
            </a:r>
            <a:r>
              <a:rPr lang="en-US" altLang="zh-CN" dirty="0"/>
              <a:t>channels,</a:t>
            </a:r>
            <a:r>
              <a:rPr lang="zh-CN" altLang="en-US" dirty="0"/>
              <a:t> </a:t>
            </a:r>
            <a:r>
              <a:rPr lang="en-US" altLang="zh-CN" dirty="0"/>
              <a:t>assessing</a:t>
            </a:r>
            <a:r>
              <a:rPr lang="zh-CN" altLang="en-US" dirty="0"/>
              <a:t> </a:t>
            </a:r>
            <a:r>
              <a:rPr lang="en-US" altLang="zh-CN" dirty="0"/>
              <a:t>undocumented</a:t>
            </a:r>
            <a:r>
              <a:rPr lang="zh-CN" altLang="en-US" dirty="0"/>
              <a:t> </a:t>
            </a:r>
            <a:r>
              <a:rPr lang="en-US" altLang="zh-CN" dirty="0"/>
              <a:t>channels</a:t>
            </a:r>
            <a:r>
              <a:rPr lang="zh-CN" altLang="en-US" dirty="0"/>
              <a:t> </a:t>
            </a:r>
            <a:r>
              <a:rPr lang="en-US" altLang="zh-CN" dirty="0"/>
              <a:t>is</a:t>
            </a:r>
            <a:r>
              <a:rPr lang="zh-CN" altLang="en-US" dirty="0"/>
              <a:t> </a:t>
            </a:r>
            <a:r>
              <a:rPr lang="en-US" altLang="zh-CN" dirty="0"/>
              <a:t>the</a:t>
            </a:r>
            <a:r>
              <a:rPr lang="zh-CN" altLang="en-US" dirty="0"/>
              <a:t> </a:t>
            </a:r>
            <a:r>
              <a:rPr lang="en-US" altLang="zh-CN" dirty="0"/>
              <a:t>core</a:t>
            </a:r>
            <a:r>
              <a:rPr lang="zh-CN" altLang="en-US" dirty="0"/>
              <a:t> </a:t>
            </a:r>
            <a:r>
              <a:rPr lang="en-US" altLang="zh-CN" dirty="0"/>
              <a:t>challenge</a:t>
            </a:r>
            <a:r>
              <a:rPr lang="zh-CN" altLang="en-US" dirty="0"/>
              <a:t> </a:t>
            </a:r>
            <a:r>
              <a:rPr lang="en-US" altLang="zh-CN" dirty="0"/>
              <a:t>to</a:t>
            </a:r>
            <a:r>
              <a:rPr lang="zh-CN" altLang="en-US" dirty="0"/>
              <a:t> </a:t>
            </a:r>
            <a:r>
              <a:rPr lang="en-US" altLang="zh-CN" dirty="0"/>
              <a:t>be</a:t>
            </a:r>
            <a:r>
              <a:rPr lang="zh-CN" altLang="en-US" dirty="0"/>
              <a:t> </a:t>
            </a:r>
            <a:r>
              <a:rPr lang="en-US" altLang="zh-CN" dirty="0"/>
              <a:t>addressed</a:t>
            </a:r>
            <a:r>
              <a:rPr lang="zh-CN" altLang="en-US" dirty="0"/>
              <a:t> </a:t>
            </a:r>
            <a:r>
              <a:rPr lang="en-US" altLang="zh-CN" dirty="0"/>
              <a:t>in</a:t>
            </a:r>
            <a:r>
              <a:rPr lang="zh-CN" altLang="en-US" dirty="0"/>
              <a:t> </a:t>
            </a:r>
            <a:r>
              <a:rPr lang="en-US" altLang="zh-CN" dirty="0"/>
              <a:t>this</a:t>
            </a:r>
            <a:r>
              <a:rPr lang="zh-CN" altLang="en-US" dirty="0"/>
              <a:t> </a:t>
            </a:r>
            <a:r>
              <a:rPr lang="en-US" altLang="zh-CN" dirty="0"/>
              <a:t>work.</a:t>
            </a:r>
          </a:p>
          <a:p>
            <a:r>
              <a:rPr lang="en-US" altLang="zh-CN" dirty="0"/>
              <a:t>This</a:t>
            </a:r>
            <a:r>
              <a:rPr lang="zh-CN" altLang="en-US" dirty="0"/>
              <a:t> </a:t>
            </a:r>
            <a:r>
              <a:rPr lang="en-US" altLang="zh-CN" dirty="0"/>
              <a:t>slide</a:t>
            </a:r>
            <a:r>
              <a:rPr lang="zh-CN" altLang="en-US" dirty="0"/>
              <a:t> </a:t>
            </a:r>
            <a:r>
              <a:rPr lang="en-US" altLang="zh-CN" dirty="0"/>
              <a:t>briefly</a:t>
            </a:r>
            <a:r>
              <a:rPr lang="zh-CN" altLang="en-US" dirty="0"/>
              <a:t> </a:t>
            </a:r>
            <a:r>
              <a:rPr lang="en-US" altLang="zh-CN" dirty="0"/>
              <a:t>illustrates</a:t>
            </a:r>
            <a:r>
              <a:rPr lang="zh-CN" altLang="en-US" dirty="0"/>
              <a:t> </a:t>
            </a:r>
            <a:r>
              <a:rPr lang="en-US" altLang="zh-CN" dirty="0"/>
              <a:t>an</a:t>
            </a:r>
            <a:r>
              <a:rPr lang="zh-CN" altLang="en-US" dirty="0"/>
              <a:t> </a:t>
            </a:r>
            <a:r>
              <a:rPr lang="en-US" altLang="zh-CN" dirty="0"/>
              <a:t>overview</a:t>
            </a:r>
            <a:r>
              <a:rPr lang="zh-CN" altLang="en-US" dirty="0"/>
              <a:t> </a:t>
            </a:r>
            <a:r>
              <a:rPr lang="en-US" altLang="zh-CN" dirty="0"/>
              <a:t>of</a:t>
            </a:r>
            <a:r>
              <a:rPr lang="zh-CN" altLang="en-US" dirty="0"/>
              <a:t> </a:t>
            </a:r>
            <a:r>
              <a:rPr lang="en-US" altLang="zh-CN" dirty="0"/>
              <a:t>our</a:t>
            </a:r>
            <a:r>
              <a:rPr lang="zh-CN" altLang="en-US" dirty="0"/>
              <a:t> </a:t>
            </a:r>
            <a:r>
              <a:rPr lang="en-US" altLang="zh-CN" dirty="0"/>
              <a:t>approach</a:t>
            </a:r>
            <a:r>
              <a:rPr lang="zh-CN" altLang="en-US" dirty="0"/>
              <a:t> </a:t>
            </a:r>
            <a:r>
              <a:rPr lang="en-US" altLang="zh-CN" dirty="0"/>
              <a:t>to</a:t>
            </a:r>
            <a:r>
              <a:rPr lang="zh-CN" altLang="en-US" dirty="0"/>
              <a:t> </a:t>
            </a:r>
            <a:r>
              <a:rPr lang="en-US" altLang="zh-CN" dirty="0"/>
              <a:t>undocumented</a:t>
            </a:r>
            <a:r>
              <a:rPr lang="zh-CN" altLang="en-US" dirty="0"/>
              <a:t> </a:t>
            </a:r>
            <a:r>
              <a:rPr lang="en-US" altLang="zh-CN" dirty="0"/>
              <a:t>channel</a:t>
            </a:r>
            <a:r>
              <a:rPr lang="zh-CN" altLang="en-US" dirty="0"/>
              <a:t> </a:t>
            </a:r>
            <a:r>
              <a:rPr lang="en-US" altLang="zh-CN" dirty="0"/>
              <a:t>assessment.</a:t>
            </a:r>
          </a:p>
          <a:p>
            <a:endParaRPr lang="en-US" altLang="zh-CN" dirty="0"/>
          </a:p>
          <a:p>
            <a:r>
              <a:rPr lang="en-US" altLang="zh-CN" dirty="0"/>
              <a:t>It</a:t>
            </a:r>
            <a:r>
              <a:rPr lang="zh-CN" altLang="en-US" dirty="0"/>
              <a:t> </a:t>
            </a:r>
            <a:r>
              <a:rPr lang="en-US" altLang="zh-CN" dirty="0"/>
              <a:t>is</a:t>
            </a:r>
            <a:r>
              <a:rPr lang="zh-CN" altLang="en-US" dirty="0"/>
              <a:t> </a:t>
            </a:r>
            <a:r>
              <a:rPr lang="en-US" altLang="zh-CN" dirty="0"/>
              <a:t>composed</a:t>
            </a:r>
            <a:r>
              <a:rPr lang="zh-CN" altLang="en-US" dirty="0"/>
              <a:t> </a:t>
            </a:r>
            <a:r>
              <a:rPr lang="en-US" altLang="zh-CN" dirty="0"/>
              <a:t>of</a:t>
            </a:r>
            <a:r>
              <a:rPr lang="zh-CN" altLang="en-US" dirty="0"/>
              <a:t> </a:t>
            </a:r>
            <a:r>
              <a:rPr lang="en-US" altLang="zh-CN" dirty="0"/>
              <a:t>three</a:t>
            </a:r>
            <a:r>
              <a:rPr lang="zh-CN" altLang="en-US" dirty="0"/>
              <a:t> </a:t>
            </a:r>
            <a:r>
              <a:rPr lang="en-US" altLang="zh-CN" dirty="0"/>
              <a:t>phases,</a:t>
            </a:r>
            <a:r>
              <a:rPr lang="zh-CN" altLang="en-US" dirty="0"/>
              <a:t> </a:t>
            </a:r>
            <a:r>
              <a:rPr lang="en-US" altLang="zh-CN" dirty="0"/>
              <a:t>which</a:t>
            </a:r>
            <a:r>
              <a:rPr lang="zh-CN" altLang="en-US" dirty="0"/>
              <a:t> </a:t>
            </a:r>
            <a:r>
              <a:rPr lang="en-US" altLang="zh-CN" dirty="0"/>
              <a:t>begin</a:t>
            </a:r>
            <a:r>
              <a:rPr lang="zh-CN" altLang="en-US" dirty="0"/>
              <a:t> </a:t>
            </a:r>
            <a:r>
              <a:rPr lang="en-US" altLang="zh-CN" dirty="0"/>
              <a:t>with</a:t>
            </a:r>
            <a:r>
              <a:rPr lang="zh-CN" altLang="en-US" dirty="0"/>
              <a:t> </a:t>
            </a:r>
            <a:r>
              <a:rPr lang="en-US" altLang="zh-CN" dirty="0"/>
              <a:t>access</a:t>
            </a:r>
            <a:r>
              <a:rPr lang="zh-CN" altLang="en-US" dirty="0"/>
              <a:t> </a:t>
            </a:r>
            <a:r>
              <a:rPr lang="en-US" altLang="zh-CN" dirty="0"/>
              <a:t>channel</a:t>
            </a:r>
            <a:r>
              <a:rPr lang="zh-CN" altLang="en-US" dirty="0"/>
              <a:t> </a:t>
            </a:r>
            <a:r>
              <a:rPr lang="en-US" altLang="zh-CN" dirty="0"/>
              <a:t>exploration,</a:t>
            </a:r>
            <a:r>
              <a:rPr lang="zh-CN" altLang="en-US" dirty="0"/>
              <a:t> </a:t>
            </a:r>
            <a:r>
              <a:rPr lang="en-US" altLang="zh-CN" dirty="0"/>
              <a:t>followed</a:t>
            </a:r>
            <a:r>
              <a:rPr lang="zh-CN" altLang="en-US" dirty="0"/>
              <a:t> </a:t>
            </a:r>
            <a:r>
              <a:rPr lang="en-US" altLang="zh-CN" dirty="0"/>
              <a:t>by</a:t>
            </a:r>
            <a:r>
              <a:rPr lang="zh-CN" altLang="en-US" dirty="0"/>
              <a:t> </a:t>
            </a:r>
            <a:r>
              <a:rPr lang="en-US" altLang="zh-CN" dirty="0"/>
              <a:t>retrieving</a:t>
            </a:r>
            <a:r>
              <a:rPr lang="zh-CN" altLang="en-US" dirty="0"/>
              <a:t> </a:t>
            </a:r>
            <a:r>
              <a:rPr lang="en-US" altLang="zh-CN" dirty="0"/>
              <a:t>entry</a:t>
            </a:r>
            <a:r>
              <a:rPr lang="zh-CN" altLang="en-US" dirty="0"/>
              <a:t> </a:t>
            </a:r>
            <a:r>
              <a:rPr lang="en-US" altLang="zh-CN" dirty="0"/>
              <a:t>points</a:t>
            </a:r>
            <a:r>
              <a:rPr lang="zh-CN" altLang="en-US" dirty="0"/>
              <a:t> </a:t>
            </a:r>
            <a:r>
              <a:rPr lang="en-US" altLang="zh-CN" dirty="0"/>
              <a:t>through</a:t>
            </a:r>
            <a:r>
              <a:rPr lang="zh-CN" altLang="en-US" dirty="0"/>
              <a:t> </a:t>
            </a:r>
            <a:r>
              <a:rPr lang="en-US" altLang="zh-CN" dirty="0"/>
              <a:t>the</a:t>
            </a:r>
            <a:r>
              <a:rPr lang="zh-CN" altLang="en-US" dirty="0"/>
              <a:t> </a:t>
            </a:r>
            <a:r>
              <a:rPr lang="en-US" altLang="zh-CN" dirty="0"/>
              <a:t>channels.</a:t>
            </a:r>
            <a:r>
              <a:rPr lang="zh-CN" altLang="en-US" dirty="0"/>
              <a:t> </a:t>
            </a:r>
            <a:r>
              <a:rPr lang="en-US" altLang="zh-CN" dirty="0"/>
              <a:t>We</a:t>
            </a:r>
            <a:r>
              <a:rPr lang="zh-CN" altLang="en-US" dirty="0"/>
              <a:t> </a:t>
            </a:r>
            <a:r>
              <a:rPr lang="en-US" altLang="zh-CN" dirty="0"/>
              <a:t>then</a:t>
            </a:r>
            <a:r>
              <a:rPr lang="zh-CN" altLang="en-US" dirty="0"/>
              <a:t> </a:t>
            </a:r>
            <a:r>
              <a:rPr lang="en-US" altLang="zh-CN" dirty="0"/>
              <a:t>test</a:t>
            </a:r>
            <a:r>
              <a:rPr lang="zh-CN" altLang="en-US" dirty="0"/>
              <a:t> </a:t>
            </a:r>
            <a:r>
              <a:rPr lang="en-US" altLang="zh-CN" dirty="0"/>
              <a:t>each</a:t>
            </a:r>
            <a:r>
              <a:rPr lang="zh-CN" altLang="en-US" dirty="0"/>
              <a:t> </a:t>
            </a:r>
            <a:r>
              <a:rPr lang="en-US" altLang="zh-CN" dirty="0"/>
              <a:t>entry</a:t>
            </a:r>
            <a:r>
              <a:rPr lang="zh-CN" altLang="en-US" dirty="0"/>
              <a:t> </a:t>
            </a:r>
            <a:r>
              <a:rPr lang="en-US" altLang="zh-CN" dirty="0"/>
              <a:t>point</a:t>
            </a:r>
            <a:r>
              <a:rPr lang="zh-CN" altLang="en-US" dirty="0"/>
              <a:t> </a:t>
            </a:r>
            <a:r>
              <a:rPr lang="en-US" altLang="zh-CN" dirty="0"/>
              <a:t>retrieved</a:t>
            </a:r>
            <a:r>
              <a:rPr lang="zh-CN" altLang="en-US" dirty="0"/>
              <a:t> </a:t>
            </a:r>
            <a:r>
              <a:rPr lang="en-US" altLang="zh-CN" dirty="0"/>
              <a:t>and</a:t>
            </a:r>
            <a:r>
              <a:rPr lang="zh-CN" altLang="en-US" dirty="0"/>
              <a:t> </a:t>
            </a:r>
            <a:r>
              <a:rPr lang="en-US" altLang="zh-CN" dirty="0"/>
              <a:t>see</a:t>
            </a:r>
            <a:r>
              <a:rPr lang="zh-CN" altLang="en-US" dirty="0"/>
              <a:t> </a:t>
            </a:r>
            <a:r>
              <a:rPr lang="en-US" altLang="zh-CN" dirty="0"/>
              <a:t>if</a:t>
            </a:r>
            <a:r>
              <a:rPr lang="zh-CN" altLang="en-US" dirty="0"/>
              <a:t> </a:t>
            </a:r>
            <a:r>
              <a:rPr lang="en-US" altLang="zh-CN" dirty="0"/>
              <a:t>we</a:t>
            </a:r>
            <a:r>
              <a:rPr lang="zh-CN" altLang="en-US" dirty="0"/>
              <a:t> </a:t>
            </a:r>
            <a:r>
              <a:rPr lang="en-US" altLang="zh-CN" dirty="0"/>
              <a:t>can</a:t>
            </a:r>
            <a:r>
              <a:rPr lang="zh-CN" altLang="en-US" dirty="0"/>
              <a:t> </a:t>
            </a:r>
            <a:r>
              <a:rPr lang="en-US" altLang="zh-CN" dirty="0"/>
              <a:t>find</a:t>
            </a:r>
            <a:r>
              <a:rPr lang="zh-CN" altLang="en-US" dirty="0"/>
              <a:t> </a:t>
            </a:r>
            <a:r>
              <a:rPr lang="en-US" altLang="zh-CN" dirty="0"/>
              <a:t>UUIs</a:t>
            </a:r>
            <a:r>
              <a:rPr lang="zh-CN" altLang="en-US" dirty="0"/>
              <a:t> </a:t>
            </a:r>
            <a:r>
              <a:rPr lang="en-US" altLang="zh-CN" dirty="0"/>
              <a:t>from</a:t>
            </a:r>
            <a:r>
              <a:rPr lang="zh-CN" altLang="en-US" dirty="0"/>
              <a:t> </a:t>
            </a:r>
            <a:r>
              <a:rPr lang="en-US" altLang="zh-CN" dirty="0"/>
              <a:t>them.</a:t>
            </a:r>
            <a:r>
              <a:rPr lang="zh-CN" altLang="en-US" dirty="0"/>
              <a:t> </a:t>
            </a:r>
            <a:r>
              <a:rPr lang="en-US" altLang="zh-CN" dirty="0"/>
              <a:t>Last</a:t>
            </a:r>
            <a:r>
              <a:rPr lang="zh-CN" altLang="en-US" dirty="0"/>
              <a:t> </a:t>
            </a:r>
            <a:r>
              <a:rPr lang="en-US" altLang="zh-CN" dirty="0"/>
              <a:t>but</a:t>
            </a:r>
            <a:r>
              <a:rPr lang="zh-CN" altLang="en-US" dirty="0"/>
              <a:t> </a:t>
            </a:r>
            <a:r>
              <a:rPr lang="en-US" altLang="zh-CN" dirty="0"/>
              <a:t>not</a:t>
            </a:r>
            <a:r>
              <a:rPr lang="zh-CN" altLang="en-US" dirty="0"/>
              <a:t> </a:t>
            </a:r>
            <a:r>
              <a:rPr lang="en-US" altLang="zh-CN" dirty="0"/>
              <a:t>least,</a:t>
            </a:r>
            <a:r>
              <a:rPr lang="zh-CN" altLang="en-US" dirty="0"/>
              <a:t> </a:t>
            </a:r>
            <a:r>
              <a:rPr lang="en-US" altLang="zh-CN" dirty="0"/>
              <a:t>we</a:t>
            </a:r>
            <a:r>
              <a:rPr lang="zh-CN" altLang="en-US" dirty="0"/>
              <a:t> </a:t>
            </a:r>
            <a:r>
              <a:rPr lang="en-US" altLang="zh-CN" dirty="0"/>
              <a:t>do</a:t>
            </a:r>
            <a:r>
              <a:rPr lang="zh-CN" altLang="en-US" dirty="0"/>
              <a:t> </a:t>
            </a:r>
            <a:r>
              <a:rPr lang="en-US" altLang="zh-CN" dirty="0"/>
              <a:t>not</a:t>
            </a:r>
            <a:r>
              <a:rPr lang="zh-CN" altLang="en-US" dirty="0"/>
              <a:t> </a:t>
            </a:r>
            <a:r>
              <a:rPr lang="en-US" altLang="zh-CN" dirty="0"/>
              <a:t>only</a:t>
            </a:r>
            <a:r>
              <a:rPr lang="zh-CN" altLang="en-US" dirty="0"/>
              <a:t> </a:t>
            </a:r>
            <a:r>
              <a:rPr lang="en-US" altLang="zh-CN" dirty="0"/>
              <a:t>focus</a:t>
            </a:r>
            <a:r>
              <a:rPr lang="zh-CN" altLang="en-US" dirty="0"/>
              <a:t> </a:t>
            </a:r>
            <a:r>
              <a:rPr lang="en-US" altLang="zh-CN" dirty="0"/>
              <a:t>on</a:t>
            </a:r>
            <a:r>
              <a:rPr lang="zh-CN" altLang="en-US" dirty="0"/>
              <a:t> </a:t>
            </a:r>
            <a:r>
              <a:rPr lang="en-US" altLang="zh-CN" dirty="0"/>
              <a:t>the</a:t>
            </a:r>
            <a:r>
              <a:rPr lang="zh-CN" altLang="en-US" dirty="0"/>
              <a:t> </a:t>
            </a:r>
            <a:r>
              <a:rPr lang="en-US" altLang="zh-CN" dirty="0"/>
              <a:t>pre-identified</a:t>
            </a:r>
            <a:r>
              <a:rPr lang="zh-CN" altLang="en-US" dirty="0"/>
              <a:t> </a:t>
            </a:r>
            <a:r>
              <a:rPr lang="en-US" altLang="zh-CN" dirty="0"/>
              <a:t>UUIs</a:t>
            </a:r>
            <a:r>
              <a:rPr lang="zh-CN" altLang="en-US" dirty="0"/>
              <a:t> </a:t>
            </a:r>
            <a:r>
              <a:rPr lang="en-US" altLang="zh-CN" dirty="0"/>
              <a:t>but</a:t>
            </a:r>
            <a:r>
              <a:rPr lang="zh-CN" altLang="en-US" dirty="0"/>
              <a:t> </a:t>
            </a:r>
            <a:r>
              <a:rPr lang="en-US" altLang="zh-CN" dirty="0"/>
              <a:t>also</a:t>
            </a:r>
            <a:r>
              <a:rPr lang="zh-CN" altLang="en-US" dirty="0"/>
              <a:t> </a:t>
            </a:r>
            <a:r>
              <a:rPr lang="en-US" altLang="zh-CN" dirty="0"/>
              <a:t>aim</a:t>
            </a:r>
            <a:r>
              <a:rPr lang="zh-CN" altLang="en-US" dirty="0"/>
              <a:t> </a:t>
            </a:r>
            <a:r>
              <a:rPr lang="en-US" altLang="zh-CN" dirty="0"/>
              <a:t>to</a:t>
            </a:r>
            <a:r>
              <a:rPr lang="zh-CN" altLang="en-US" dirty="0"/>
              <a:t> </a:t>
            </a:r>
            <a:r>
              <a:rPr lang="en-US" altLang="zh-CN" dirty="0"/>
              <a:t>find</a:t>
            </a:r>
            <a:r>
              <a:rPr lang="zh-CN" altLang="en-US" dirty="0"/>
              <a:t> </a:t>
            </a:r>
            <a:r>
              <a:rPr lang="en-US" altLang="zh-CN" dirty="0"/>
              <a:t>UUIs</a:t>
            </a:r>
            <a:r>
              <a:rPr lang="zh-CN" altLang="en-US" dirty="0"/>
              <a:t> </a:t>
            </a:r>
            <a:r>
              <a:rPr lang="en-US" altLang="zh-CN" dirty="0"/>
              <a:t>that</a:t>
            </a:r>
            <a:r>
              <a:rPr lang="zh-CN" altLang="en-US" dirty="0"/>
              <a:t> </a:t>
            </a:r>
            <a:r>
              <a:rPr lang="en-US" altLang="zh-CN" dirty="0"/>
              <a:t>have</a:t>
            </a:r>
            <a:r>
              <a:rPr lang="zh-CN" altLang="en-US" dirty="0"/>
              <a:t> </a:t>
            </a:r>
            <a:r>
              <a:rPr lang="en-US" altLang="zh-CN" dirty="0"/>
              <a:t>yet</a:t>
            </a:r>
            <a:r>
              <a:rPr lang="zh-CN" altLang="en-US" dirty="0"/>
              <a:t> </a:t>
            </a:r>
            <a:r>
              <a:rPr lang="en-US" altLang="zh-CN" dirty="0"/>
              <a:t>to</a:t>
            </a:r>
            <a:r>
              <a:rPr lang="zh-CN" altLang="en-US" dirty="0"/>
              <a:t> </a:t>
            </a:r>
            <a:r>
              <a:rPr lang="en-US" altLang="zh-CN" dirty="0"/>
              <a:t>be</a:t>
            </a:r>
            <a:r>
              <a:rPr lang="zh-CN" altLang="en-US" dirty="0"/>
              <a:t> </a:t>
            </a:r>
            <a:r>
              <a:rPr lang="en-US" altLang="zh-CN" dirty="0"/>
              <a:t>identified</a:t>
            </a:r>
            <a:r>
              <a:rPr lang="zh-CN" altLang="en-US" dirty="0"/>
              <a:t> </a:t>
            </a:r>
            <a:r>
              <a:rPr lang="en-US" altLang="zh-CN" dirty="0"/>
              <a:t>in</a:t>
            </a:r>
            <a:r>
              <a:rPr lang="zh-CN" altLang="en-US" dirty="0"/>
              <a:t> </a:t>
            </a:r>
            <a:r>
              <a:rPr lang="en-US" altLang="zh-CN" dirty="0"/>
              <a:t>existing</a:t>
            </a:r>
            <a:r>
              <a:rPr lang="zh-CN" altLang="en-US" dirty="0"/>
              <a:t> </a:t>
            </a:r>
            <a:r>
              <a:rPr lang="en-US" altLang="zh-CN" dirty="0"/>
              <a:t>research.</a:t>
            </a:r>
            <a:r>
              <a:rPr lang="zh-CN" altLang="en-US" dirty="0"/>
              <a:t> </a:t>
            </a:r>
            <a:r>
              <a:rPr lang="en-US" altLang="zh-CN" dirty="0"/>
              <a:t>Therefore,</a:t>
            </a:r>
            <a:r>
              <a:rPr lang="zh-CN" altLang="en-US" dirty="0"/>
              <a:t> </a:t>
            </a:r>
            <a:r>
              <a:rPr lang="en-US" altLang="zh-CN" dirty="0"/>
              <a:t>our</a:t>
            </a:r>
            <a:r>
              <a:rPr lang="zh-CN" altLang="en-US" dirty="0"/>
              <a:t> </a:t>
            </a:r>
            <a:r>
              <a:rPr lang="en-US" altLang="zh-CN" dirty="0"/>
              <a:t>approach</a:t>
            </a:r>
            <a:r>
              <a:rPr lang="zh-CN" altLang="en-US" dirty="0"/>
              <a:t> </a:t>
            </a:r>
            <a:r>
              <a:rPr lang="en-US" altLang="zh-CN" dirty="0"/>
              <a:t>also</a:t>
            </a:r>
            <a:r>
              <a:rPr lang="zh-CN" altLang="en-US" dirty="0"/>
              <a:t> </a:t>
            </a:r>
            <a:r>
              <a:rPr lang="en-US" altLang="zh-CN" dirty="0"/>
              <a:t>includes</a:t>
            </a:r>
            <a:r>
              <a:rPr lang="zh-CN" altLang="en-US" dirty="0"/>
              <a:t> </a:t>
            </a:r>
            <a:r>
              <a:rPr lang="en-US" altLang="zh-CN" dirty="0"/>
              <a:t>a</a:t>
            </a:r>
            <a:r>
              <a:rPr lang="zh-CN" altLang="en-US" dirty="0"/>
              <a:t> </a:t>
            </a:r>
            <a:r>
              <a:rPr lang="en-US" altLang="zh-CN" dirty="0"/>
              <a:t>dedicated</a:t>
            </a:r>
            <a:r>
              <a:rPr lang="zh-CN" altLang="en-US" dirty="0"/>
              <a:t> </a:t>
            </a:r>
            <a:r>
              <a:rPr lang="en-US" altLang="zh-CN" dirty="0"/>
              <a:t>step</a:t>
            </a:r>
            <a:r>
              <a:rPr lang="zh-CN" altLang="en-US" dirty="0"/>
              <a:t> </a:t>
            </a:r>
            <a:r>
              <a:rPr lang="en-US" altLang="zh-CN" dirty="0"/>
              <a:t>for</a:t>
            </a:r>
            <a:r>
              <a:rPr lang="zh-CN" altLang="en-US" dirty="0"/>
              <a:t> </a:t>
            </a:r>
            <a:r>
              <a:rPr lang="en-US" altLang="zh-CN" dirty="0"/>
              <a:t>UUI</a:t>
            </a:r>
            <a:r>
              <a:rPr lang="zh-CN" altLang="en-US" dirty="0"/>
              <a:t> </a:t>
            </a:r>
            <a:r>
              <a:rPr lang="en-US" altLang="zh-CN" dirty="0"/>
              <a:t>identification.</a:t>
            </a:r>
            <a:endParaRPr lang="en-US" dirty="0"/>
          </a:p>
        </p:txBody>
      </p:sp>
      <p:sp>
        <p:nvSpPr>
          <p:cNvPr id="4" name="Slide Number Placeholder 3"/>
          <p:cNvSpPr>
            <a:spLocks noGrp="1"/>
          </p:cNvSpPr>
          <p:nvPr>
            <p:ph type="sldNum" sz="quarter" idx="5"/>
          </p:nvPr>
        </p:nvSpPr>
        <p:spPr/>
        <p:txBody>
          <a:bodyPr/>
          <a:lstStyle/>
          <a:p>
            <a:fld id="{B488E97E-AF29-4E59-A6E4-D1B9CD7E3329}" type="slidenum">
              <a:rPr lang="en-SG" smtClean="0"/>
              <a:t>14</a:t>
            </a:fld>
            <a:endParaRPr lang="en-SG"/>
          </a:p>
        </p:txBody>
      </p:sp>
    </p:spTree>
    <p:extLst>
      <p:ext uri="{BB962C8B-B14F-4D97-AF65-F5344CB8AC3E}">
        <p14:creationId xmlns:p14="http://schemas.microsoft.com/office/powerpoint/2010/main" val="3049844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Now,</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let’s</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go</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into</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the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details</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of</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our</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undocumented</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channels</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assessment.</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We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start</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with</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phase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1,</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access</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channel</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exploration.</a:t>
            </a:r>
            <a:endParaRPr lang="en-AU"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endParaRPr lang="en-SG"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We take the 6 pre-identified UUIs as seeds and expect the unknown UUIs may share the same set of access channels. </a:t>
            </a:r>
          </a:p>
          <a:p>
            <a:pPr>
              <a:lnSpc>
                <a:spcPct val="107000"/>
              </a:lnSpc>
              <a:spcAft>
                <a:spcPts val="800"/>
              </a:spcAft>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To this end, we adopt 2 strategies. </a:t>
            </a:r>
          </a:p>
          <a:p>
            <a:pPr>
              <a:lnSpc>
                <a:spcPct val="107000"/>
              </a:lnSpc>
              <a:spcAft>
                <a:spcPts val="800"/>
              </a:spcAft>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The first one is static control flow analysis. We apply a 3-step approach to perform the static analysis.</a:t>
            </a:r>
          </a:p>
          <a:p>
            <a:pPr>
              <a:lnSpc>
                <a:spcPct val="107000"/>
              </a:lnSpc>
              <a:spcAft>
                <a:spcPts val="800"/>
              </a:spcAft>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We, first of all, extract method-level call relations until service managers. </a:t>
            </a:r>
          </a:p>
          <a:p>
            <a:pPr>
              <a:lnSpc>
                <a:spcPct val="107000"/>
              </a:lnSpc>
              <a:spcAft>
                <a:spcPts val="800"/>
              </a:spcAft>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After that, we map local interfaces to the corresponding remote interfaces, which are usually owned by Android system services. </a:t>
            </a:r>
          </a:p>
          <a:p>
            <a:pPr>
              <a:lnSpc>
                <a:spcPct val="107000"/>
              </a:lnSpc>
              <a:spcAft>
                <a:spcPts val="800"/>
              </a:spcAft>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In the end, we perform another round of static analysis to pinpoint the components that serve the UUI request.</a:t>
            </a:r>
          </a:p>
          <a:p>
            <a:pPr>
              <a:lnSpc>
                <a:spcPct val="107000"/>
              </a:lnSpc>
              <a:spcAft>
                <a:spcPts val="800"/>
              </a:spcAft>
            </a:pPr>
            <a:endParaRPr lang="en-AU"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Besides the static analysis, we also resort to filesystem forensics, to see if we can find any more access channels from there.</a:t>
            </a:r>
            <a:endParaRPr lang="en-AU" dirty="0"/>
          </a:p>
        </p:txBody>
      </p:sp>
      <p:sp>
        <p:nvSpPr>
          <p:cNvPr id="4" name="Slide Number Placeholder 3"/>
          <p:cNvSpPr>
            <a:spLocks noGrp="1"/>
          </p:cNvSpPr>
          <p:nvPr>
            <p:ph type="sldNum" sz="quarter" idx="5"/>
          </p:nvPr>
        </p:nvSpPr>
        <p:spPr/>
        <p:txBody>
          <a:bodyPr/>
          <a:lstStyle/>
          <a:p>
            <a:fld id="{B488E97E-AF29-4E59-A6E4-D1B9CD7E3329}" type="slidenum">
              <a:rPr lang="en-SG" smtClean="0"/>
              <a:t>15</a:t>
            </a:fld>
            <a:endParaRPr lang="en-SG"/>
          </a:p>
        </p:txBody>
      </p:sp>
    </p:spTree>
    <p:extLst>
      <p:ext uri="{BB962C8B-B14F-4D97-AF65-F5344CB8AC3E}">
        <p14:creationId xmlns:p14="http://schemas.microsoft.com/office/powerpoint/2010/main" val="1382726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nSpc>
                <a:spcPct val="107000"/>
              </a:lnSpc>
              <a:spcAft>
                <a:spcPts val="800"/>
              </a:spcAft>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This slide demonstrates two typical static control flows of the API invocation.</a:t>
            </a:r>
          </a:p>
          <a:p>
            <a:pPr>
              <a:lnSpc>
                <a:spcPct val="107000"/>
              </a:lnSpc>
              <a:spcAft>
                <a:spcPts val="800"/>
              </a:spcAft>
            </a:pP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The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first</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API</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is</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err="1">
                <a:effectLst/>
                <a:latin typeface="Calibri" panose="020F0502020204030204" pitchFamily="34" charset="0"/>
                <a:ea typeface="DengXian" panose="02010600030101010101" pitchFamily="2" charset="-122"/>
                <a:cs typeface="Times New Roman" panose="02020603050405020304" pitchFamily="18" charset="0"/>
              </a:rPr>
              <a:t>getImei</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and</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the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second</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one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is</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err="1">
                <a:effectLst/>
                <a:latin typeface="Calibri" panose="020F0502020204030204" pitchFamily="34" charset="0"/>
                <a:ea typeface="DengXian" panose="02010600030101010101" pitchFamily="2" charset="-122"/>
                <a:cs typeface="Times New Roman" panose="02020603050405020304" pitchFamily="18" charset="0"/>
              </a:rPr>
              <a:t>getSerial</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t>
            </a:r>
          </a:p>
          <a:p>
            <a:pPr>
              <a:lnSpc>
                <a:spcPct val="107000"/>
              </a:lnSpc>
              <a:spcAft>
                <a:spcPts val="800"/>
              </a:spcAft>
            </a:pP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Through</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the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control</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flow</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we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can see the invocation of API to access pre-identified UUI</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s</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shares</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similar</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pattern.</a:t>
            </a:r>
            <a:endParaRPr lang="en-AU"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They</a:t>
            </a: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are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usually handled by a system service,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as</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shown</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in</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the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yellow</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box on the screen.</a:t>
            </a:r>
          </a:p>
          <a:p>
            <a:pPr>
              <a:lnSpc>
                <a:spcPct val="107000"/>
              </a:lnSpc>
              <a:spcAft>
                <a:spcPts val="800"/>
              </a:spcAft>
            </a:pP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The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dashed</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line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connecting</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the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local</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context</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and</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remote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context</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represents</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an</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inter-process</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communication,</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which</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is</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realized</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by</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the Android</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binding</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mechanism.</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So,</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after</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the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corresponding</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system</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service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receives</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the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request,</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the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control</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flow</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continues</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until</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the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endpoint</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that</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the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UUI</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is to</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be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served</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by</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the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OS.</a:t>
            </a:r>
            <a:endParaRPr lang="en-AU"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endParaRPr lang="en-US" altLang="zh-CN" sz="1800" b="1" kern="1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US" altLang="zh-CN" sz="1800" b="1" kern="100" dirty="0">
                <a:effectLst/>
                <a:latin typeface="Calibri" panose="020F0502020204030204" pitchFamily="34" charset="0"/>
                <a:ea typeface="DengXian" panose="02010600030101010101" pitchFamily="2" charset="-122"/>
                <a:cs typeface="Times New Roman" panose="02020603050405020304" pitchFamily="18" charset="0"/>
              </a:rPr>
              <a:t>[CLICK FOR THE NEXT SLIDE]</a:t>
            </a:r>
            <a:endParaRPr lang="en-AU" sz="1800" b="1" kern="1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Okay,</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what</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we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learned</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from</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this</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control</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flow?</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First</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of</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all,</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we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find</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that</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t</a:t>
            </a:r>
            <a:r>
              <a:rPr lang="en-US" altLang="zh-CN" sz="1800" dirty="0">
                <a:solidFill>
                  <a:schemeClr val="tx1"/>
                </a:solidFill>
              </a:rPr>
              <a:t>he</a:t>
            </a:r>
            <a:r>
              <a:rPr lang="zh-CN" altLang="en-US" sz="1800" dirty="0">
                <a:solidFill>
                  <a:schemeClr val="tx1"/>
                </a:solidFill>
              </a:rPr>
              <a:t> </a:t>
            </a:r>
            <a:r>
              <a:rPr lang="en-US" altLang="zh-CN" sz="1800" dirty="0">
                <a:solidFill>
                  <a:schemeClr val="tx1"/>
                </a:solidFill>
              </a:rPr>
              <a:t>invocation</a:t>
            </a:r>
            <a:r>
              <a:rPr lang="zh-CN" altLang="en-US" sz="1800" dirty="0">
                <a:solidFill>
                  <a:schemeClr val="tx1"/>
                </a:solidFill>
              </a:rPr>
              <a:t> </a:t>
            </a:r>
            <a:r>
              <a:rPr lang="en-US" altLang="zh-CN" sz="1800" dirty="0">
                <a:solidFill>
                  <a:schemeClr val="tx1"/>
                </a:solidFill>
              </a:rPr>
              <a:t>of</a:t>
            </a:r>
            <a:r>
              <a:rPr lang="zh-CN" altLang="en-US" sz="1800" dirty="0">
                <a:solidFill>
                  <a:schemeClr val="tx1"/>
                </a:solidFill>
              </a:rPr>
              <a:t> </a:t>
            </a:r>
            <a:r>
              <a:rPr lang="en-US" altLang="zh-CN" sz="1800" dirty="0">
                <a:solidFill>
                  <a:schemeClr val="tx1"/>
                </a:solidFill>
              </a:rPr>
              <a:t>API</a:t>
            </a:r>
            <a:r>
              <a:rPr lang="zh-CN" altLang="en-US" sz="1800" dirty="0">
                <a:solidFill>
                  <a:schemeClr val="tx1"/>
                </a:solidFill>
              </a:rPr>
              <a:t> </a:t>
            </a:r>
            <a:r>
              <a:rPr lang="en-US" altLang="zh-CN" sz="1800" dirty="0">
                <a:solidFill>
                  <a:schemeClr val="tx1"/>
                </a:solidFill>
              </a:rPr>
              <a:t>to</a:t>
            </a:r>
            <a:r>
              <a:rPr lang="zh-CN" altLang="en-US" sz="1800" dirty="0">
                <a:solidFill>
                  <a:schemeClr val="tx1"/>
                </a:solidFill>
              </a:rPr>
              <a:t> </a:t>
            </a:r>
            <a:r>
              <a:rPr lang="en-US" altLang="zh-CN" sz="1800" dirty="0">
                <a:solidFill>
                  <a:schemeClr val="tx1"/>
                </a:solidFill>
              </a:rPr>
              <a:t>access</a:t>
            </a:r>
            <a:r>
              <a:rPr lang="zh-CN" altLang="en-US" sz="1800" dirty="0">
                <a:solidFill>
                  <a:schemeClr val="tx1"/>
                </a:solidFill>
              </a:rPr>
              <a:t> </a:t>
            </a:r>
            <a:r>
              <a:rPr lang="en-US" altLang="zh-CN" sz="1800" dirty="0">
                <a:solidFill>
                  <a:schemeClr val="tx1"/>
                </a:solidFill>
              </a:rPr>
              <a:t>a</a:t>
            </a:r>
            <a:r>
              <a:rPr lang="zh-CN" altLang="en-US" sz="1800" dirty="0">
                <a:solidFill>
                  <a:schemeClr val="tx1"/>
                </a:solidFill>
              </a:rPr>
              <a:t> </a:t>
            </a:r>
            <a:r>
              <a:rPr lang="en-US" altLang="zh-CN" sz="1800" dirty="0">
                <a:solidFill>
                  <a:schemeClr val="tx1"/>
                </a:solidFill>
              </a:rPr>
              <a:t>UUI</a:t>
            </a:r>
            <a:r>
              <a:rPr lang="zh-CN" altLang="en-US" sz="1800" dirty="0">
                <a:solidFill>
                  <a:schemeClr val="tx1"/>
                </a:solidFill>
              </a:rPr>
              <a:t> </a:t>
            </a:r>
            <a:r>
              <a:rPr lang="en-US" altLang="zh-CN" sz="1800" dirty="0">
                <a:solidFill>
                  <a:schemeClr val="tx1"/>
                </a:solidFill>
              </a:rPr>
              <a:t>is</a:t>
            </a:r>
            <a:r>
              <a:rPr lang="zh-CN" altLang="en-US" sz="1800" dirty="0">
                <a:solidFill>
                  <a:schemeClr val="tx1"/>
                </a:solidFill>
              </a:rPr>
              <a:t> </a:t>
            </a:r>
            <a:r>
              <a:rPr lang="en-US" altLang="zh-CN" sz="1800" dirty="0">
                <a:solidFill>
                  <a:schemeClr val="tx1"/>
                </a:solidFill>
              </a:rPr>
              <a:t>usually</a:t>
            </a:r>
            <a:r>
              <a:rPr lang="zh-CN" altLang="en-US" sz="1800" dirty="0">
                <a:solidFill>
                  <a:schemeClr val="tx1"/>
                </a:solidFill>
              </a:rPr>
              <a:t> </a:t>
            </a:r>
            <a:r>
              <a:rPr lang="en-US" altLang="zh-CN" sz="1800" dirty="0">
                <a:solidFill>
                  <a:schemeClr val="tx1"/>
                </a:solidFill>
              </a:rPr>
              <a:t>handled</a:t>
            </a:r>
            <a:r>
              <a:rPr lang="zh-CN" altLang="en-US" sz="1800" dirty="0">
                <a:solidFill>
                  <a:schemeClr val="tx1"/>
                </a:solidFill>
              </a:rPr>
              <a:t> </a:t>
            </a:r>
            <a:r>
              <a:rPr lang="en-US" altLang="zh-CN" sz="1800" dirty="0">
                <a:solidFill>
                  <a:schemeClr val="tx1"/>
                </a:solidFill>
              </a:rPr>
              <a:t>by</a:t>
            </a:r>
            <a:r>
              <a:rPr lang="zh-CN" altLang="en-US" sz="1800" dirty="0">
                <a:solidFill>
                  <a:schemeClr val="tx1"/>
                </a:solidFill>
              </a:rPr>
              <a:t> </a:t>
            </a:r>
            <a:r>
              <a:rPr lang="en-US" altLang="zh-CN" sz="1800" dirty="0">
                <a:solidFill>
                  <a:schemeClr val="tx1"/>
                </a:solidFill>
              </a:rPr>
              <a:t>system</a:t>
            </a:r>
            <a:r>
              <a:rPr lang="zh-CN" altLang="en-US" sz="1800" dirty="0">
                <a:solidFill>
                  <a:schemeClr val="tx1"/>
                </a:solidFill>
              </a:rPr>
              <a:t> </a:t>
            </a:r>
            <a:r>
              <a:rPr lang="en-US" altLang="zh-CN" sz="1800" dirty="0">
                <a:solidFill>
                  <a:schemeClr val="tx1"/>
                </a:solidFill>
              </a:rPr>
              <a:t>services…</a:t>
            </a:r>
            <a:endParaRPr lang="en-SG" sz="1800" kern="1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488E97E-AF29-4E59-A6E4-D1B9CD7E3329}" type="slidenum">
              <a:rPr lang="en-SG" smtClean="0"/>
              <a:t>16</a:t>
            </a:fld>
            <a:endParaRPr lang="en-SG"/>
          </a:p>
        </p:txBody>
      </p:sp>
    </p:spTree>
    <p:extLst>
      <p:ext uri="{BB962C8B-B14F-4D97-AF65-F5344CB8AC3E}">
        <p14:creationId xmlns:p14="http://schemas.microsoft.com/office/powerpoint/2010/main" val="17715537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nSpc>
                <a:spcPct val="107000"/>
              </a:lnSpc>
              <a:spcAft>
                <a:spcPts val="800"/>
              </a:spcAft>
            </a:pP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t>
            </a:r>
            <a:endParaRPr lang="en-US" altLang="zh-CN" sz="1800" b="1" kern="1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Okay,</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what</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can</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we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learn</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from</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this</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control</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flow?</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First</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of</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all,</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we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find</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that</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t</a:t>
            </a:r>
            <a:r>
              <a:rPr lang="en-US" altLang="zh-CN" sz="1800" dirty="0">
                <a:solidFill>
                  <a:schemeClr val="tx1"/>
                </a:solidFill>
              </a:rPr>
              <a:t>he</a:t>
            </a:r>
            <a:r>
              <a:rPr lang="zh-CN" altLang="en-US" sz="1800" dirty="0">
                <a:solidFill>
                  <a:schemeClr val="tx1"/>
                </a:solidFill>
              </a:rPr>
              <a:t> </a:t>
            </a:r>
            <a:r>
              <a:rPr lang="en-US" altLang="zh-CN" sz="1800" dirty="0">
                <a:solidFill>
                  <a:schemeClr val="tx1"/>
                </a:solidFill>
              </a:rPr>
              <a:t>invocation</a:t>
            </a:r>
            <a:r>
              <a:rPr lang="zh-CN" altLang="en-US" sz="1800" dirty="0">
                <a:solidFill>
                  <a:schemeClr val="tx1"/>
                </a:solidFill>
              </a:rPr>
              <a:t> </a:t>
            </a:r>
            <a:r>
              <a:rPr lang="en-US" altLang="zh-CN" sz="1800" dirty="0">
                <a:solidFill>
                  <a:schemeClr val="tx1"/>
                </a:solidFill>
              </a:rPr>
              <a:t>of</a:t>
            </a:r>
            <a:r>
              <a:rPr lang="zh-CN" altLang="en-US" sz="1800" dirty="0">
                <a:solidFill>
                  <a:schemeClr val="tx1"/>
                </a:solidFill>
              </a:rPr>
              <a:t> </a:t>
            </a:r>
            <a:r>
              <a:rPr lang="en-US" altLang="zh-CN" sz="1800" dirty="0">
                <a:solidFill>
                  <a:schemeClr val="tx1"/>
                </a:solidFill>
              </a:rPr>
              <a:t>API</a:t>
            </a:r>
            <a:r>
              <a:rPr lang="zh-CN" altLang="en-US" sz="1800" dirty="0">
                <a:solidFill>
                  <a:schemeClr val="tx1"/>
                </a:solidFill>
              </a:rPr>
              <a:t> </a:t>
            </a:r>
            <a:r>
              <a:rPr lang="en-US" altLang="zh-CN" sz="1800" dirty="0">
                <a:solidFill>
                  <a:schemeClr val="tx1"/>
                </a:solidFill>
              </a:rPr>
              <a:t>to</a:t>
            </a:r>
            <a:r>
              <a:rPr lang="zh-CN" altLang="en-US" sz="1800" dirty="0">
                <a:solidFill>
                  <a:schemeClr val="tx1"/>
                </a:solidFill>
              </a:rPr>
              <a:t> </a:t>
            </a:r>
            <a:r>
              <a:rPr lang="en-US" altLang="zh-CN" sz="1800" dirty="0">
                <a:solidFill>
                  <a:schemeClr val="tx1"/>
                </a:solidFill>
              </a:rPr>
              <a:t>access</a:t>
            </a:r>
            <a:r>
              <a:rPr lang="zh-CN" altLang="en-US" sz="1800" dirty="0">
                <a:solidFill>
                  <a:schemeClr val="tx1"/>
                </a:solidFill>
              </a:rPr>
              <a:t> </a:t>
            </a:r>
            <a:r>
              <a:rPr lang="en-US" altLang="zh-CN" sz="1800" dirty="0">
                <a:solidFill>
                  <a:schemeClr val="tx1"/>
                </a:solidFill>
              </a:rPr>
              <a:t>a</a:t>
            </a:r>
            <a:r>
              <a:rPr lang="zh-CN" altLang="en-US" sz="1800" dirty="0">
                <a:solidFill>
                  <a:schemeClr val="tx1"/>
                </a:solidFill>
              </a:rPr>
              <a:t> </a:t>
            </a:r>
            <a:r>
              <a:rPr lang="en-US" altLang="zh-CN" sz="1800" dirty="0">
                <a:solidFill>
                  <a:schemeClr val="tx1"/>
                </a:solidFill>
              </a:rPr>
              <a:t>UUI</a:t>
            </a:r>
            <a:r>
              <a:rPr lang="zh-CN" altLang="en-US" sz="1800" dirty="0">
                <a:solidFill>
                  <a:schemeClr val="tx1"/>
                </a:solidFill>
              </a:rPr>
              <a:t> </a:t>
            </a:r>
            <a:r>
              <a:rPr lang="en-US" altLang="zh-CN" sz="1800" dirty="0">
                <a:solidFill>
                  <a:schemeClr val="tx1"/>
                </a:solidFill>
              </a:rPr>
              <a:t>is</a:t>
            </a:r>
            <a:r>
              <a:rPr lang="zh-CN" altLang="en-US" sz="1800" dirty="0">
                <a:solidFill>
                  <a:schemeClr val="tx1"/>
                </a:solidFill>
              </a:rPr>
              <a:t> </a:t>
            </a:r>
            <a:r>
              <a:rPr lang="en-US" altLang="zh-CN" sz="1800" dirty="0">
                <a:solidFill>
                  <a:schemeClr val="tx1"/>
                </a:solidFill>
              </a:rPr>
              <a:t>usually</a:t>
            </a:r>
            <a:r>
              <a:rPr lang="zh-CN" altLang="en-US" sz="1800" dirty="0">
                <a:solidFill>
                  <a:schemeClr val="tx1"/>
                </a:solidFill>
              </a:rPr>
              <a:t> </a:t>
            </a:r>
            <a:r>
              <a:rPr lang="en-US" altLang="zh-CN" sz="1800" dirty="0">
                <a:solidFill>
                  <a:schemeClr val="tx1"/>
                </a:solidFill>
              </a:rPr>
              <a:t>handled</a:t>
            </a:r>
            <a:r>
              <a:rPr lang="zh-CN" altLang="en-US" sz="1800" dirty="0">
                <a:solidFill>
                  <a:schemeClr val="tx1"/>
                </a:solidFill>
              </a:rPr>
              <a:t> </a:t>
            </a:r>
            <a:r>
              <a:rPr lang="en-US" altLang="zh-CN" sz="1800" dirty="0">
                <a:solidFill>
                  <a:schemeClr val="tx1"/>
                </a:solidFill>
              </a:rPr>
              <a:t>by</a:t>
            </a:r>
            <a:r>
              <a:rPr lang="zh-CN" altLang="en-US" sz="1800" dirty="0">
                <a:solidFill>
                  <a:schemeClr val="tx1"/>
                </a:solidFill>
              </a:rPr>
              <a:t> </a:t>
            </a:r>
            <a:r>
              <a:rPr lang="en-US" altLang="zh-CN" sz="1800" dirty="0">
                <a:solidFill>
                  <a:schemeClr val="tx1"/>
                </a:solidFill>
              </a:rPr>
              <a:t>system</a:t>
            </a:r>
            <a:r>
              <a:rPr lang="zh-CN" altLang="en-US" sz="1800" dirty="0">
                <a:solidFill>
                  <a:schemeClr val="tx1"/>
                </a:solidFill>
              </a:rPr>
              <a:t> </a:t>
            </a:r>
            <a:r>
              <a:rPr lang="en-US" altLang="zh-CN" sz="1800" dirty="0">
                <a:solidFill>
                  <a:schemeClr val="tx1"/>
                </a:solidFill>
              </a:rPr>
              <a:t>services.</a:t>
            </a:r>
          </a:p>
          <a:p>
            <a:pPr>
              <a:lnSpc>
                <a:spcPct val="107000"/>
              </a:lnSpc>
              <a:spcAft>
                <a:spcPts val="800"/>
              </a:spcAft>
            </a:pP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a:t>
            </a: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his inspires us to explore an access channel to directly invoke the public interfaces defined in system services. </a:t>
            </a:r>
            <a:endParaRPr lang="en-SG"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altLang="zh-CN" sz="1800" b="1" kern="100" dirty="0">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altLang="zh-CN" sz="1800" b="1" kern="100" dirty="0">
                <a:effectLst/>
                <a:latin typeface="Calibri" panose="020F0502020204030204" pitchFamily="34" charset="0"/>
                <a:ea typeface="DengXian" panose="02010600030101010101" pitchFamily="2" charset="-122"/>
                <a:cs typeface="Times New Roman" panose="02020603050405020304" pitchFamily="18" charset="0"/>
              </a:rPr>
              <a:t>[CLICK FOR THE ANIMATION]</a:t>
            </a:r>
            <a:endParaRPr lang="en-AU"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We also find another access channel, called system properties, that appears in the green </a:t>
            </a:r>
            <a:r>
              <a:rPr lang="en-AU" sz="1800" kern="100" dirty="0" err="1">
                <a:effectLst/>
                <a:latin typeface="Calibri" panose="020F0502020204030204" pitchFamily="34" charset="0"/>
                <a:ea typeface="DengXian" panose="02010600030101010101" pitchFamily="2" charset="-122"/>
                <a:cs typeface="Times New Roman" panose="02020603050405020304" pitchFamily="18" charset="0"/>
              </a:rPr>
              <a:t>color</a:t>
            </a: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 box, as we find they are the actual provider of the serial number at the end of the control flow.</a:t>
            </a:r>
            <a:endParaRPr lang="en-SG" sz="1800" kern="1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488E97E-AF29-4E59-A6E4-D1B9CD7E3329}" type="slidenum">
              <a:rPr lang="en-SG" smtClean="0"/>
              <a:t>17</a:t>
            </a:fld>
            <a:endParaRPr lang="en-SG"/>
          </a:p>
        </p:txBody>
      </p:sp>
    </p:spTree>
    <p:extLst>
      <p:ext uri="{BB962C8B-B14F-4D97-AF65-F5344CB8AC3E}">
        <p14:creationId xmlns:p14="http://schemas.microsoft.com/office/powerpoint/2010/main" val="13466885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the end, we manage to recognize 3 undocumented access channels, namely system settings, system properties and system services.</a:t>
            </a:r>
          </a:p>
          <a:p>
            <a:endParaRPr lang="en-US" dirty="0"/>
          </a:p>
        </p:txBody>
      </p:sp>
      <p:sp>
        <p:nvSpPr>
          <p:cNvPr id="4" name="Slide Number Placeholder 3"/>
          <p:cNvSpPr>
            <a:spLocks noGrp="1"/>
          </p:cNvSpPr>
          <p:nvPr>
            <p:ph type="sldNum" sz="quarter" idx="5"/>
          </p:nvPr>
        </p:nvSpPr>
        <p:spPr/>
        <p:txBody>
          <a:bodyPr/>
          <a:lstStyle/>
          <a:p>
            <a:fld id="{B488E97E-AF29-4E59-A6E4-D1B9CD7E3329}" type="slidenum">
              <a:rPr lang="en-SG" smtClean="0"/>
              <a:t>18</a:t>
            </a:fld>
            <a:endParaRPr lang="en-SG"/>
          </a:p>
        </p:txBody>
      </p:sp>
    </p:spTree>
    <p:extLst>
      <p:ext uri="{BB962C8B-B14F-4D97-AF65-F5344CB8AC3E}">
        <p14:creationId xmlns:p14="http://schemas.microsoft.com/office/powerpoint/2010/main" val="17643426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access channel exploration, we move to the </a:t>
            </a:r>
            <a:r>
              <a:rPr lang="en-US" altLang="zh-CN" dirty="0"/>
              <a:t>next</a:t>
            </a:r>
            <a:r>
              <a:rPr lang="zh-CN" altLang="en-US" dirty="0"/>
              <a:t> </a:t>
            </a:r>
            <a:r>
              <a:rPr lang="en-US" altLang="zh-CN" dirty="0"/>
              <a:t>step,</a:t>
            </a:r>
            <a:r>
              <a:rPr lang="zh-CN" altLang="en-US" dirty="0"/>
              <a:t> </a:t>
            </a:r>
            <a:r>
              <a:rPr lang="en-US" altLang="zh-CN" dirty="0"/>
              <a:t>retrieving</a:t>
            </a:r>
            <a:r>
              <a:rPr lang="zh-CN" altLang="en-US" dirty="0"/>
              <a:t> </a:t>
            </a:r>
            <a:r>
              <a:rPr lang="en-US" altLang="zh-CN" dirty="0"/>
              <a:t>entry</a:t>
            </a:r>
            <a:r>
              <a:rPr lang="zh-CN" altLang="en-US" dirty="0"/>
              <a:t> </a:t>
            </a:r>
            <a:r>
              <a:rPr lang="en-US" altLang="zh-CN" dirty="0"/>
              <a:t>points</a:t>
            </a:r>
            <a:r>
              <a:rPr lang="zh-CN" altLang="en-US" dirty="0"/>
              <a:t> </a:t>
            </a:r>
            <a:r>
              <a:rPr lang="en-US" altLang="zh-CN" dirty="0"/>
              <a:t>and</a:t>
            </a:r>
            <a:r>
              <a:rPr lang="zh-CN" altLang="en-US" dirty="0"/>
              <a:t> </a:t>
            </a:r>
            <a:r>
              <a:rPr lang="en-US" altLang="zh-CN" dirty="0"/>
              <a:t>testing</a:t>
            </a:r>
            <a:r>
              <a:rPr lang="en-US" dirty="0"/>
              <a:t>.</a:t>
            </a:r>
          </a:p>
          <a:p>
            <a:endParaRPr lang="en-US" dirty="0"/>
          </a:p>
          <a:p>
            <a:pPr>
              <a:spcAft>
                <a:spcPts val="1200"/>
              </a:spcAft>
            </a:pPr>
            <a:r>
              <a:rPr lang="en-US" dirty="0"/>
              <a:t>To do this, U2I2 first </a:t>
            </a:r>
            <a:r>
              <a:rPr lang="en-US" sz="1200" dirty="0">
                <a:latin typeface="+mn-lt"/>
              </a:rPr>
              <a:t>retrieves entry points through the three undocumented channels, then tests through an app installed on the devices. </a:t>
            </a:r>
          </a:p>
          <a:p>
            <a:pPr>
              <a:spcAft>
                <a:spcPts val="1200"/>
              </a:spcAft>
            </a:pPr>
            <a:endParaRPr lang="en-US" sz="1200" dirty="0">
              <a:latin typeface="+mn-lt"/>
            </a:endParaRPr>
          </a:p>
          <a:p>
            <a:pPr>
              <a:spcAft>
                <a:spcPts val="1200"/>
              </a:spcAft>
            </a:pPr>
            <a:r>
              <a:rPr lang="en-US" sz="1200" dirty="0">
                <a:latin typeface="+mn-lt"/>
              </a:rPr>
              <a:t>For the system properties and system settings, their testing is pretty easy because Google does provide public interfaces for apps to make the query. </a:t>
            </a:r>
          </a:p>
          <a:p>
            <a:endParaRPr lang="en-US" dirty="0"/>
          </a:p>
          <a:p>
            <a:r>
              <a:rPr lang="en-US" dirty="0"/>
              <a:t>But for the system services, conventional binding mechanism is not applicable for us because our tester app won’t have permission to bind all those system services. Therefore we resort to a hacking way through Java reflection to bypass the permission check to directly invoke the public interfaces defined in system services.</a:t>
            </a:r>
          </a:p>
        </p:txBody>
      </p:sp>
      <p:sp>
        <p:nvSpPr>
          <p:cNvPr id="4" name="Slide Number Placeholder 3"/>
          <p:cNvSpPr>
            <a:spLocks noGrp="1"/>
          </p:cNvSpPr>
          <p:nvPr>
            <p:ph type="sldNum" sz="quarter" idx="5"/>
          </p:nvPr>
        </p:nvSpPr>
        <p:spPr/>
        <p:txBody>
          <a:bodyPr/>
          <a:lstStyle/>
          <a:p>
            <a:fld id="{B488E97E-AF29-4E59-A6E4-D1B9CD7E3329}" type="slidenum">
              <a:rPr lang="en-SG" smtClean="0"/>
              <a:t>19</a:t>
            </a:fld>
            <a:endParaRPr lang="en-SG"/>
          </a:p>
        </p:txBody>
      </p:sp>
    </p:spTree>
    <p:extLst>
      <p:ext uri="{BB962C8B-B14F-4D97-AF65-F5344CB8AC3E}">
        <p14:creationId xmlns:p14="http://schemas.microsoft.com/office/powerpoint/2010/main" val="31455467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testing, we will receive huge amount of data. So our next step is to identify UUIs from the data received.</a:t>
            </a:r>
          </a:p>
          <a:p>
            <a:endParaRPr lang="en-US" dirty="0"/>
          </a:p>
          <a:p>
            <a:r>
              <a:rPr lang="en-US" dirty="0"/>
              <a:t>Our U2I2 </a:t>
            </a:r>
            <a:r>
              <a:rPr lang="en-US" sz="1200" dirty="0">
                <a:latin typeface="+mn-lt"/>
              </a:rPr>
              <a:t>adopts a two-step approach to pinpoint unknown or OEM-defined UUIs. We first perform a filtering, to exclude values of insufficient size. Next we perform a differential analysis to exclude values that are same across devices, and value that are changed after factory reset.</a:t>
            </a:r>
          </a:p>
          <a:p>
            <a:endParaRPr lang="en-US" sz="1200" dirty="0">
              <a:latin typeface="+mn-lt"/>
            </a:endParaRPr>
          </a:p>
          <a:p>
            <a:r>
              <a:rPr lang="en-US" sz="1200" dirty="0">
                <a:latin typeface="+mn-lt"/>
              </a:rPr>
              <a:t>By doing this, we can easily find UUIs from the data left to us.</a:t>
            </a:r>
          </a:p>
          <a:p>
            <a:endParaRPr lang="en-US" dirty="0"/>
          </a:p>
        </p:txBody>
      </p:sp>
      <p:sp>
        <p:nvSpPr>
          <p:cNvPr id="4" name="Slide Number Placeholder 3"/>
          <p:cNvSpPr>
            <a:spLocks noGrp="1"/>
          </p:cNvSpPr>
          <p:nvPr>
            <p:ph type="sldNum" sz="quarter" idx="5"/>
          </p:nvPr>
        </p:nvSpPr>
        <p:spPr/>
        <p:txBody>
          <a:bodyPr/>
          <a:lstStyle/>
          <a:p>
            <a:fld id="{B488E97E-AF29-4E59-A6E4-D1B9CD7E3329}" type="slidenum">
              <a:rPr lang="en-SG" smtClean="0"/>
              <a:t>20</a:t>
            </a:fld>
            <a:endParaRPr lang="en-SG"/>
          </a:p>
        </p:txBody>
      </p:sp>
    </p:spTree>
    <p:extLst>
      <p:ext uri="{BB962C8B-B14F-4D97-AF65-F5344CB8AC3E}">
        <p14:creationId xmlns:p14="http://schemas.microsoft.com/office/powerpoint/2010/main" val="1045770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First of all, let me quickly introduce some backgrounds.</a:t>
            </a:r>
            <a:endParaRPr lang="en-US" b="0" dirty="0">
              <a:effectLst/>
            </a:endParaRPr>
          </a:p>
          <a:p>
            <a:pPr rtl="0">
              <a:spcBef>
                <a:spcPts val="0"/>
              </a:spcBef>
              <a:spcAft>
                <a:spcPts val="800"/>
              </a:spcAft>
            </a:pPr>
            <a:r>
              <a:rPr lang="en-US" sz="1800" b="0" i="0" u="none" strike="noStrike" dirty="0">
                <a:solidFill>
                  <a:srgbClr val="000000"/>
                </a:solidFill>
                <a:effectLst/>
                <a:latin typeface="Calibri" panose="020F0502020204030204" pitchFamily="34" charset="0"/>
              </a:rPr>
              <a:t>Nowadays, </a:t>
            </a:r>
            <a:r>
              <a:rPr lang="en-US" sz="1800" b="1" i="0" u="none" strike="noStrike" dirty="0">
                <a:solidFill>
                  <a:srgbClr val="000000"/>
                </a:solidFill>
                <a:effectLst/>
                <a:latin typeface="Calibri" panose="020F0502020204030204" pitchFamily="34" charset="0"/>
              </a:rPr>
              <a:t>people are heavily relying on their personal mobile devices in their daily lives.</a:t>
            </a:r>
            <a:endParaRPr lang="en-US" b="1" dirty="0">
              <a:effectLst/>
            </a:endParaRPr>
          </a:p>
          <a:p>
            <a:pPr rtl="0">
              <a:spcBef>
                <a:spcPts val="0"/>
              </a:spcBef>
              <a:spcAft>
                <a:spcPts val="800"/>
              </a:spcAft>
            </a:pPr>
            <a:r>
              <a:rPr lang="en-US" sz="1800" b="0" i="0" u="none" strike="noStrike" dirty="0">
                <a:solidFill>
                  <a:srgbClr val="000000"/>
                </a:solidFill>
                <a:effectLst/>
                <a:latin typeface="Calibri" panose="020F0502020204030204" pitchFamily="34" charset="0"/>
              </a:rPr>
              <a:t>Just for the last year, there was </a:t>
            </a:r>
            <a:r>
              <a:rPr lang="en-US" sz="1800" b="1" i="0" u="none" strike="noStrike" dirty="0">
                <a:solidFill>
                  <a:srgbClr val="000000"/>
                </a:solidFill>
                <a:effectLst/>
                <a:latin typeface="Calibri" panose="020F0502020204030204" pitchFamily="34" charset="0"/>
              </a:rPr>
              <a:t>a total of 1.23 billion units of smartphones purchased by end users.</a:t>
            </a:r>
            <a:endParaRPr lang="en-US" b="1" dirty="0">
              <a:effectLst/>
            </a:endParaRPr>
          </a:p>
          <a:p>
            <a:pPr rtl="0">
              <a:spcBef>
                <a:spcPts val="0"/>
              </a:spcBef>
              <a:spcAft>
                <a:spcPts val="800"/>
              </a:spcAft>
            </a:pPr>
            <a:r>
              <a:rPr lang="en-US" sz="1800" b="0" i="0" u="none" strike="noStrike" dirty="0">
                <a:solidFill>
                  <a:srgbClr val="000000"/>
                </a:solidFill>
                <a:effectLst/>
                <a:latin typeface="Calibri" panose="020F0502020204030204" pitchFamily="34" charset="0"/>
              </a:rPr>
              <a:t>And among these 1.23 billion smartphones, </a:t>
            </a:r>
            <a:r>
              <a:rPr lang="en-US" sz="1800" b="1" i="0" u="none" strike="noStrike" dirty="0">
                <a:solidFill>
                  <a:srgbClr val="000000"/>
                </a:solidFill>
                <a:effectLst/>
                <a:latin typeface="Calibri" panose="020F0502020204030204" pitchFamily="34" charset="0"/>
              </a:rPr>
              <a:t>76% are installed with Google’s Android OS,</a:t>
            </a:r>
            <a:r>
              <a:rPr lang="en-US" sz="1800" b="0" i="0" u="none" strike="noStrike" dirty="0">
                <a:solidFill>
                  <a:srgbClr val="000000"/>
                </a:solidFill>
                <a:effectLst/>
                <a:latin typeface="Calibri" panose="020F0502020204030204" pitchFamily="34" charset="0"/>
              </a:rPr>
              <a:t> which are also known as “Android devices”.</a:t>
            </a:r>
            <a:endParaRPr lang="en-US" b="0" dirty="0">
              <a:effectLst/>
            </a:endParaRPr>
          </a:p>
          <a:p>
            <a:pPr rtl="0">
              <a:spcBef>
                <a:spcPts val="0"/>
              </a:spcBef>
              <a:spcAft>
                <a:spcPts val="800"/>
              </a:spcAft>
            </a:pPr>
            <a:r>
              <a:rPr lang="en-US" sz="1800" b="0" i="0" u="none" strike="noStrike" dirty="0">
                <a:solidFill>
                  <a:srgbClr val="000000"/>
                </a:solidFill>
                <a:effectLst/>
                <a:latin typeface="Calibri" panose="020F0502020204030204" pitchFamily="34" charset="0"/>
              </a:rPr>
              <a:t> </a:t>
            </a:r>
            <a:endParaRPr lang="en-US" b="0" dirty="0">
              <a:effectLst/>
            </a:endParaRPr>
          </a:p>
        </p:txBody>
      </p:sp>
      <p:sp>
        <p:nvSpPr>
          <p:cNvPr id="4" name="Slide Number Placeholder 3"/>
          <p:cNvSpPr>
            <a:spLocks noGrp="1"/>
          </p:cNvSpPr>
          <p:nvPr>
            <p:ph type="sldNum" sz="quarter" idx="5"/>
          </p:nvPr>
        </p:nvSpPr>
        <p:spPr/>
        <p:txBody>
          <a:bodyPr/>
          <a:lstStyle/>
          <a:p>
            <a:fld id="{B488E97E-AF29-4E59-A6E4-D1B9CD7E3329}" type="slidenum">
              <a:rPr lang="en-SG" smtClean="0"/>
              <a:t>2</a:t>
            </a:fld>
            <a:endParaRPr lang="en-SG"/>
          </a:p>
        </p:txBody>
      </p:sp>
    </p:spTree>
    <p:extLst>
      <p:ext uri="{BB962C8B-B14F-4D97-AF65-F5344CB8AC3E}">
        <p14:creationId xmlns:p14="http://schemas.microsoft.com/office/powerpoint/2010/main" val="4007835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nSpc>
                <a:spcPct val="107000"/>
              </a:lnSpc>
              <a:spcAft>
                <a:spcPts val="800"/>
              </a:spcAft>
            </a:pPr>
            <a:r>
              <a:rPr lang="en-AU" sz="1800" b="0" kern="100" dirty="0">
                <a:effectLst/>
                <a:latin typeface="Calibri" panose="020F0502020204030204" pitchFamily="34" charset="0"/>
                <a:ea typeface="DengXian" panose="02010600030101010101" pitchFamily="2" charset="-122"/>
                <a:cs typeface="Times New Roman" panose="02020603050405020304" pitchFamily="18" charset="0"/>
              </a:rPr>
              <a:t>Before we moving to the details of the evaluation part, please let me to brief our target.</a:t>
            </a:r>
          </a:p>
          <a:p>
            <a:pPr>
              <a:lnSpc>
                <a:spcPct val="107000"/>
              </a:lnSpc>
              <a:spcAft>
                <a:spcPts val="800"/>
              </a:spcAft>
            </a:pPr>
            <a:r>
              <a:rPr lang="en-AU" sz="1800" b="0" kern="100" dirty="0">
                <a:effectLst/>
                <a:latin typeface="Calibri" panose="020F0502020204030204" pitchFamily="34" charset="0"/>
                <a:ea typeface="DengXian" panose="02010600030101010101" pitchFamily="2" charset="-122"/>
                <a:cs typeface="Times New Roman" panose="02020603050405020304" pitchFamily="18" charset="0"/>
              </a:rPr>
              <a:t>Primarily, our evaluation aims to address 3 research questions: </a:t>
            </a:r>
            <a:r>
              <a:rPr lang="en-AU" sz="1800" b="1" kern="100" dirty="0">
                <a:effectLst/>
                <a:latin typeface="Calibri" panose="020F0502020204030204" pitchFamily="34" charset="0"/>
                <a:ea typeface="DengXian" panose="02010600030101010101" pitchFamily="2" charset="-122"/>
                <a:cs typeface="Times New Roman" panose="02020603050405020304" pitchFamily="18" charset="0"/>
              </a:rPr>
              <a:t>[READ]</a:t>
            </a:r>
            <a:endParaRPr lang="en-SG" sz="1800" b="1" kern="1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488E97E-AF29-4E59-A6E4-D1B9CD7E3329}" type="slidenum">
              <a:rPr lang="en-SG" smtClean="0"/>
              <a:t>21</a:t>
            </a:fld>
            <a:endParaRPr lang="en-SG"/>
          </a:p>
        </p:txBody>
      </p:sp>
    </p:spTree>
    <p:extLst>
      <p:ext uri="{BB962C8B-B14F-4D97-AF65-F5344CB8AC3E}">
        <p14:creationId xmlns:p14="http://schemas.microsoft.com/office/powerpoint/2010/main" val="7435972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nSpc>
                <a:spcPct val="107000"/>
              </a:lnSpc>
              <a:spcAft>
                <a:spcPts val="800"/>
              </a:spcAft>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Our first key finding, which address the RQ1, is the landscape of OS-level UUI safeguards.</a:t>
            </a:r>
          </a:p>
          <a:p>
            <a:pPr>
              <a:lnSpc>
                <a:spcPct val="107000"/>
              </a:lnSpc>
              <a:spcAft>
                <a:spcPts val="800"/>
              </a:spcAft>
            </a:pPr>
            <a:endParaRPr lang="en-AU"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We conduct a large scale device testing that covers 13 latest models from 9 manufacturers, which represent almost 85% of the global market share of Android devices.</a:t>
            </a:r>
          </a:p>
          <a:p>
            <a:pPr>
              <a:lnSpc>
                <a:spcPct val="107000"/>
              </a:lnSpc>
              <a:spcAft>
                <a:spcPts val="800"/>
              </a:spcAft>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And we find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that</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the UUI mishandling issues are pervasive in the latest Android phones.</a:t>
            </a:r>
          </a:p>
          <a:p>
            <a:pPr>
              <a:lnSpc>
                <a:spcPct val="107000"/>
              </a:lnSpc>
              <a:spcAft>
                <a:spcPts val="800"/>
              </a:spcAft>
            </a:pPr>
            <a:endParaRPr lang="en-AU" sz="1800" b="0" kern="1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US" altLang="zh-CN" sz="1800" b="0" kern="100" dirty="0">
                <a:effectLst/>
                <a:latin typeface="Calibri" panose="020F0502020204030204" pitchFamily="34" charset="0"/>
                <a:ea typeface="DengXian" panose="02010600030101010101" pitchFamily="2" charset="-122"/>
                <a:cs typeface="Times New Roman" panose="02020603050405020304" pitchFamily="18" charset="0"/>
              </a:rPr>
              <a:t>Specifically,</a:t>
            </a:r>
            <a:r>
              <a:rPr lang="zh-CN" altLang="en-US" sz="1800" b="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b="0" kern="100" dirty="0">
                <a:effectLst/>
                <a:latin typeface="Calibri" panose="020F0502020204030204" pitchFamily="34" charset="0"/>
                <a:ea typeface="DengXian" panose="02010600030101010101" pitchFamily="2" charset="-122"/>
                <a:cs typeface="Times New Roman" panose="02020603050405020304" pitchFamily="18" charset="0"/>
              </a:rPr>
              <a:t>we</a:t>
            </a:r>
            <a:r>
              <a:rPr lang="zh-CN" altLang="en-US" sz="1800" b="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b="0" kern="100" dirty="0">
                <a:effectLst/>
                <a:latin typeface="Calibri" panose="020F0502020204030204" pitchFamily="34" charset="0"/>
                <a:ea typeface="DengXian" panose="02010600030101010101" pitchFamily="2" charset="-122"/>
                <a:cs typeface="Times New Roman" panose="02020603050405020304" pitchFamily="18" charset="0"/>
              </a:rPr>
              <a:t>find</a:t>
            </a:r>
            <a:r>
              <a:rPr lang="zh-CN" altLang="en-US" sz="1800" b="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b="0" kern="100" dirty="0">
                <a:effectLst/>
                <a:latin typeface="Calibri" panose="020F0502020204030204" pitchFamily="34" charset="0"/>
                <a:ea typeface="DengXian" panose="02010600030101010101" pitchFamily="2" charset="-122"/>
                <a:cs typeface="Times New Roman" panose="02020603050405020304" pitchFamily="18" charset="0"/>
              </a:rPr>
              <a:t>...</a:t>
            </a:r>
            <a:r>
              <a:rPr lang="en-AU" sz="1800" b="1" kern="100" dirty="0">
                <a:effectLst/>
                <a:latin typeface="Calibri" panose="020F0502020204030204" pitchFamily="34" charset="0"/>
                <a:ea typeface="DengXian" panose="02010600030101010101" pitchFamily="2" charset="-122"/>
                <a:cs typeface="Times New Roman" panose="02020603050405020304" pitchFamily="18" charset="0"/>
              </a:rPr>
              <a:t>[READ THE SLIDE]</a:t>
            </a:r>
            <a:endParaRPr lang="en-SG" sz="1800" b="1" kern="1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488E97E-AF29-4E59-A6E4-D1B9CD7E3329}" type="slidenum">
              <a:rPr lang="en-SG" smtClean="0"/>
              <a:t>22</a:t>
            </a:fld>
            <a:endParaRPr lang="en-SG"/>
          </a:p>
        </p:txBody>
      </p:sp>
    </p:spTree>
    <p:extLst>
      <p:ext uri="{BB962C8B-B14F-4D97-AF65-F5344CB8AC3E}">
        <p14:creationId xmlns:p14="http://schemas.microsoft.com/office/powerpoint/2010/main" val="1533185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CN" b="0" dirty="0"/>
              <a:t>Also,</a:t>
            </a:r>
            <a:r>
              <a:rPr lang="zh-CN" altLang="en-US" b="0" dirty="0"/>
              <a:t> </a:t>
            </a:r>
            <a:r>
              <a:rPr lang="en-US" altLang="zh-CN" b="0" dirty="0"/>
              <a:t>we</a:t>
            </a:r>
            <a:r>
              <a:rPr lang="zh-CN" altLang="en-US" b="0" dirty="0"/>
              <a:t> </a:t>
            </a:r>
            <a:r>
              <a:rPr lang="en-US" altLang="zh-CN" b="0" dirty="0"/>
              <a:t>do</a:t>
            </a:r>
            <a:r>
              <a:rPr lang="zh-CN" altLang="en-US" b="0" dirty="0"/>
              <a:t> </a:t>
            </a:r>
            <a:r>
              <a:rPr lang="en-US" altLang="zh-CN" b="0" dirty="0"/>
              <a:t>find</a:t>
            </a:r>
            <a:r>
              <a:rPr lang="zh-CN" altLang="en-US" b="0" dirty="0"/>
              <a:t> </a:t>
            </a:r>
            <a:r>
              <a:rPr lang="en-US" altLang="zh-CN" b="0" dirty="0"/>
              <a:t>some</a:t>
            </a:r>
            <a:r>
              <a:rPr lang="zh-CN" altLang="en-US" b="0" dirty="0"/>
              <a:t> </a:t>
            </a:r>
            <a:r>
              <a:rPr lang="en-US" altLang="zh-CN" b="0" dirty="0"/>
              <a:t>UUIs</a:t>
            </a:r>
            <a:r>
              <a:rPr lang="zh-CN" altLang="en-US" b="0" dirty="0"/>
              <a:t> </a:t>
            </a:r>
            <a:r>
              <a:rPr lang="en-US" altLang="zh-CN" b="0" dirty="0"/>
              <a:t>that</a:t>
            </a:r>
            <a:r>
              <a:rPr lang="zh-CN" altLang="en-US" b="0" dirty="0"/>
              <a:t> </a:t>
            </a:r>
            <a:r>
              <a:rPr lang="en-US" altLang="zh-CN" b="0" dirty="0"/>
              <a:t>have</a:t>
            </a:r>
            <a:r>
              <a:rPr lang="zh-CN" altLang="en-US" b="0" dirty="0"/>
              <a:t> </a:t>
            </a:r>
            <a:r>
              <a:rPr lang="en-US" altLang="zh-CN" b="0" dirty="0"/>
              <a:t>never</a:t>
            </a:r>
            <a:r>
              <a:rPr lang="zh-CN" altLang="en-US" b="0" dirty="0"/>
              <a:t> </a:t>
            </a:r>
            <a:r>
              <a:rPr lang="en-US" altLang="zh-CN" b="0" dirty="0"/>
              <a:t>known</a:t>
            </a:r>
            <a:r>
              <a:rPr lang="zh-CN" altLang="en-US" b="0" dirty="0"/>
              <a:t> </a:t>
            </a:r>
            <a:r>
              <a:rPr lang="en-US" altLang="zh-CN" b="0" dirty="0"/>
              <a:t>before,</a:t>
            </a:r>
            <a:r>
              <a:rPr lang="zh-CN" altLang="en-US" b="0" dirty="0"/>
              <a:t> </a:t>
            </a:r>
            <a:r>
              <a:rPr lang="en-US" altLang="zh-CN" b="0" dirty="0"/>
              <a:t>and</a:t>
            </a:r>
            <a:r>
              <a:rPr lang="zh-CN" altLang="en-US" b="0" dirty="0"/>
              <a:t> </a:t>
            </a:r>
            <a:r>
              <a:rPr lang="en-US" altLang="zh-CN" b="0" dirty="0"/>
              <a:t>we</a:t>
            </a:r>
            <a:r>
              <a:rPr lang="zh-CN" altLang="en-US" b="0" dirty="0"/>
              <a:t> </a:t>
            </a:r>
            <a:r>
              <a:rPr lang="en-US" altLang="zh-CN" b="0" dirty="0"/>
              <a:t>name</a:t>
            </a:r>
            <a:r>
              <a:rPr lang="zh-CN" altLang="en-US" b="0" dirty="0"/>
              <a:t> </a:t>
            </a:r>
            <a:r>
              <a:rPr lang="en-US" altLang="zh-CN" b="0" dirty="0"/>
              <a:t>them</a:t>
            </a:r>
            <a:r>
              <a:rPr lang="zh-CN" altLang="en-US" b="0" dirty="0"/>
              <a:t> </a:t>
            </a:r>
            <a:r>
              <a:rPr lang="en-US" altLang="zh-CN" b="0" dirty="0" err="1"/>
              <a:t>miscellenous</a:t>
            </a:r>
            <a:r>
              <a:rPr lang="zh-CN" altLang="en-US" b="0" dirty="0"/>
              <a:t> </a:t>
            </a:r>
            <a:r>
              <a:rPr lang="en-US" altLang="zh-CN" b="0" dirty="0"/>
              <a:t>UUIs.</a:t>
            </a:r>
          </a:p>
          <a:p>
            <a:r>
              <a:rPr lang="en-US" altLang="zh-CN" b="0" dirty="0"/>
              <a:t>We</a:t>
            </a:r>
            <a:r>
              <a:rPr lang="zh-CN" altLang="en-US" b="0" dirty="0"/>
              <a:t> </a:t>
            </a:r>
            <a:r>
              <a:rPr lang="en-US" altLang="zh-CN" b="0" dirty="0"/>
              <a:t>managed</a:t>
            </a:r>
            <a:r>
              <a:rPr lang="zh-CN" altLang="en-US" b="0" dirty="0"/>
              <a:t> </a:t>
            </a:r>
            <a:r>
              <a:rPr lang="en-US" altLang="zh-CN" b="0" dirty="0"/>
              <a:t>to</a:t>
            </a:r>
            <a:r>
              <a:rPr lang="zh-CN" altLang="en-US" b="0" dirty="0"/>
              <a:t> </a:t>
            </a:r>
            <a:r>
              <a:rPr lang="en-US" altLang="zh-CN" b="0" dirty="0"/>
              <a:t>identify</a:t>
            </a:r>
            <a:r>
              <a:rPr lang="zh-CN" altLang="en-US" b="0" dirty="0"/>
              <a:t> </a:t>
            </a:r>
            <a:r>
              <a:rPr lang="en-US" altLang="zh-CN" b="0" dirty="0"/>
              <a:t>14</a:t>
            </a:r>
            <a:r>
              <a:rPr lang="zh-CN" altLang="en-US" b="0" dirty="0"/>
              <a:t> </a:t>
            </a:r>
            <a:r>
              <a:rPr lang="en-US" altLang="zh-CN" b="0" dirty="0"/>
              <a:t>unique</a:t>
            </a:r>
            <a:r>
              <a:rPr lang="zh-CN" altLang="en-US" b="0" dirty="0"/>
              <a:t> </a:t>
            </a:r>
            <a:r>
              <a:rPr lang="en-US" altLang="zh-CN" b="0" dirty="0"/>
              <a:t>UUIs</a:t>
            </a:r>
            <a:r>
              <a:rPr lang="zh-CN" altLang="en-US" b="0" dirty="0"/>
              <a:t> </a:t>
            </a:r>
            <a:r>
              <a:rPr lang="en-US" altLang="zh-CN" b="0" dirty="0"/>
              <a:t>from</a:t>
            </a:r>
            <a:r>
              <a:rPr lang="zh-CN" altLang="en-US" b="0" dirty="0"/>
              <a:t> </a:t>
            </a:r>
            <a:r>
              <a:rPr lang="en-US" altLang="zh-CN" b="0" dirty="0"/>
              <a:t>18</a:t>
            </a:r>
            <a:r>
              <a:rPr lang="zh-CN" altLang="en-US" b="0" dirty="0"/>
              <a:t> </a:t>
            </a:r>
            <a:r>
              <a:rPr lang="en-US" altLang="zh-CN" b="0" dirty="0"/>
              <a:t>occurrences.</a:t>
            </a:r>
            <a:r>
              <a:rPr lang="zh-CN" altLang="en-US" b="0" dirty="0"/>
              <a:t> </a:t>
            </a:r>
            <a:endParaRPr lang="en-US" altLang="zh-CN" b="0" dirty="0"/>
          </a:p>
          <a:p>
            <a:r>
              <a:rPr lang="en-US" altLang="zh-CN" b="0" dirty="0"/>
              <a:t>The</a:t>
            </a:r>
            <a:r>
              <a:rPr lang="zh-CN" altLang="en-US" b="0" dirty="0"/>
              <a:t> </a:t>
            </a:r>
            <a:r>
              <a:rPr lang="en-US" altLang="zh-CN" b="0" dirty="0"/>
              <a:t>recognized</a:t>
            </a:r>
            <a:r>
              <a:rPr lang="zh-CN" altLang="en-US" b="0" dirty="0"/>
              <a:t> </a:t>
            </a:r>
            <a:r>
              <a:rPr lang="en-US" altLang="zh-CN" b="0" dirty="0" err="1"/>
              <a:t>misc</a:t>
            </a:r>
            <a:r>
              <a:rPr lang="zh-CN" altLang="en-US" b="0" dirty="0"/>
              <a:t> </a:t>
            </a:r>
            <a:r>
              <a:rPr lang="en-US" altLang="zh-CN" b="0" dirty="0"/>
              <a:t>UUIs</a:t>
            </a:r>
            <a:r>
              <a:rPr lang="zh-CN" altLang="en-US" b="0" dirty="0"/>
              <a:t> </a:t>
            </a:r>
            <a:r>
              <a:rPr lang="en-US" altLang="zh-CN" b="0" dirty="0"/>
              <a:t>cover</a:t>
            </a:r>
            <a:r>
              <a:rPr lang="zh-CN" altLang="en-US" b="0" dirty="0"/>
              <a:t> </a:t>
            </a:r>
            <a:r>
              <a:rPr lang="en-US" altLang="zh-CN" b="0" dirty="0"/>
              <a:t>identifiers</a:t>
            </a:r>
            <a:r>
              <a:rPr lang="zh-CN" altLang="en-US" b="0" dirty="0"/>
              <a:t> </a:t>
            </a:r>
            <a:r>
              <a:rPr lang="en-US" altLang="zh-CN" b="0" dirty="0"/>
              <a:t>of</a:t>
            </a:r>
            <a:r>
              <a:rPr lang="zh-CN" altLang="en-US" b="0" dirty="0"/>
              <a:t> </a:t>
            </a:r>
            <a:r>
              <a:rPr lang="en-US" altLang="zh-CN" b="0" dirty="0"/>
              <a:t>NFC</a:t>
            </a:r>
            <a:r>
              <a:rPr lang="zh-CN" altLang="en-US" b="0" dirty="0"/>
              <a:t> </a:t>
            </a:r>
            <a:r>
              <a:rPr lang="en-US" altLang="zh-CN" b="0" dirty="0"/>
              <a:t>module,</a:t>
            </a:r>
            <a:r>
              <a:rPr lang="zh-CN" altLang="en-US" b="0" dirty="0"/>
              <a:t> </a:t>
            </a:r>
            <a:r>
              <a:rPr lang="en-US" altLang="zh-CN" b="0" dirty="0"/>
              <a:t>display</a:t>
            </a:r>
            <a:r>
              <a:rPr lang="zh-CN" altLang="en-US" b="0" dirty="0"/>
              <a:t> </a:t>
            </a:r>
            <a:r>
              <a:rPr lang="en-US" altLang="zh-CN" b="0" dirty="0"/>
              <a:t>panel,</a:t>
            </a:r>
            <a:r>
              <a:rPr lang="zh-CN" altLang="en-US" b="0" dirty="0"/>
              <a:t> </a:t>
            </a:r>
            <a:r>
              <a:rPr lang="en-US" altLang="zh-CN" b="0" dirty="0"/>
              <a:t>PCE,</a:t>
            </a:r>
            <a:r>
              <a:rPr lang="zh-CN" altLang="en-US" b="0" dirty="0"/>
              <a:t> </a:t>
            </a:r>
            <a:r>
              <a:rPr lang="en-US" altLang="zh-CN" b="0" dirty="0"/>
              <a:t>camera,</a:t>
            </a:r>
            <a:r>
              <a:rPr lang="zh-CN" altLang="en-US" b="0" dirty="0"/>
              <a:t> </a:t>
            </a:r>
            <a:r>
              <a:rPr lang="en-US" altLang="zh-CN" b="0" dirty="0"/>
              <a:t>and</a:t>
            </a:r>
            <a:r>
              <a:rPr lang="zh-CN" altLang="en-US" b="0" dirty="0"/>
              <a:t> </a:t>
            </a:r>
            <a:r>
              <a:rPr lang="en-US" altLang="zh-CN" b="0" dirty="0"/>
              <a:t>fingerprint</a:t>
            </a:r>
            <a:r>
              <a:rPr lang="zh-CN" altLang="en-US" b="0" dirty="0"/>
              <a:t> </a:t>
            </a:r>
            <a:r>
              <a:rPr lang="en-US" altLang="zh-CN" b="0" dirty="0"/>
              <a:t>sensors.</a:t>
            </a:r>
            <a:endParaRPr lang="en-US" b="0" dirty="0"/>
          </a:p>
          <a:p>
            <a:endParaRPr lang="en-US" b="1" dirty="0"/>
          </a:p>
          <a:p>
            <a:r>
              <a:rPr lang="en-US" b="1" dirty="0"/>
              <a:t>[JUST READ]</a:t>
            </a:r>
            <a:endParaRPr lang="en-SG" b="1" dirty="0"/>
          </a:p>
        </p:txBody>
      </p:sp>
      <p:sp>
        <p:nvSpPr>
          <p:cNvPr id="4" name="Slide Number Placeholder 3"/>
          <p:cNvSpPr>
            <a:spLocks noGrp="1"/>
          </p:cNvSpPr>
          <p:nvPr>
            <p:ph type="sldNum" sz="quarter" idx="5"/>
          </p:nvPr>
        </p:nvSpPr>
        <p:spPr/>
        <p:txBody>
          <a:bodyPr/>
          <a:lstStyle/>
          <a:p>
            <a:fld id="{B488E97E-AF29-4E59-A6E4-D1B9CD7E3329}" type="slidenum">
              <a:rPr lang="en-SG" smtClean="0"/>
              <a:t>23</a:t>
            </a:fld>
            <a:endParaRPr lang="en-SG"/>
          </a:p>
        </p:txBody>
      </p:sp>
    </p:spTree>
    <p:extLst>
      <p:ext uri="{BB962C8B-B14F-4D97-AF65-F5344CB8AC3E}">
        <p14:creationId xmlns:p14="http://schemas.microsoft.com/office/powerpoint/2010/main" val="6552974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For the RQ2, we analyse the exfiltration points that U2I2 managed to identify.</a:t>
            </a:r>
          </a:p>
          <a:p>
            <a:r>
              <a:rPr lang="en-AU" dirty="0"/>
              <a:t>We find that … </a:t>
            </a:r>
            <a:r>
              <a:rPr lang="en-AU" b="1" dirty="0"/>
              <a:t>[READ]</a:t>
            </a:r>
            <a:endParaRPr lang="en-US" b="1" dirty="0"/>
          </a:p>
        </p:txBody>
      </p:sp>
      <p:sp>
        <p:nvSpPr>
          <p:cNvPr id="4" name="Slide Number Placeholder 3"/>
          <p:cNvSpPr>
            <a:spLocks noGrp="1"/>
          </p:cNvSpPr>
          <p:nvPr>
            <p:ph type="sldNum" sz="quarter" idx="5"/>
          </p:nvPr>
        </p:nvSpPr>
        <p:spPr/>
        <p:txBody>
          <a:bodyPr/>
          <a:lstStyle/>
          <a:p>
            <a:fld id="{B488E97E-AF29-4E59-A6E4-D1B9CD7E3329}" type="slidenum">
              <a:rPr lang="en-SG" smtClean="0"/>
              <a:t>24</a:t>
            </a:fld>
            <a:endParaRPr lang="en-SG"/>
          </a:p>
        </p:txBody>
      </p:sp>
    </p:spTree>
    <p:extLst>
      <p:ext uri="{BB962C8B-B14F-4D97-AF65-F5344CB8AC3E}">
        <p14:creationId xmlns:p14="http://schemas.microsoft.com/office/powerpoint/2010/main" val="6439537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CN" dirty="0"/>
              <a:t>Our</a:t>
            </a:r>
            <a:r>
              <a:rPr lang="zh-CN" altLang="en-US" dirty="0"/>
              <a:t> </a:t>
            </a:r>
            <a:r>
              <a:rPr lang="en-US" altLang="zh-CN" dirty="0"/>
              <a:t>last</a:t>
            </a:r>
            <a:r>
              <a:rPr lang="zh-CN" altLang="en-US" dirty="0"/>
              <a:t> </a:t>
            </a:r>
            <a:r>
              <a:rPr lang="en-US" altLang="zh-CN" dirty="0"/>
              <a:t>key</a:t>
            </a:r>
            <a:r>
              <a:rPr lang="zh-CN" altLang="en-US" dirty="0"/>
              <a:t> </a:t>
            </a:r>
            <a:r>
              <a:rPr lang="en-US" altLang="zh-CN" dirty="0"/>
              <a:t>finding,</a:t>
            </a:r>
            <a:r>
              <a:rPr lang="zh-CN" altLang="en-US" dirty="0"/>
              <a:t> </a:t>
            </a:r>
            <a:r>
              <a:rPr lang="en-US" altLang="zh-CN" dirty="0"/>
              <a:t>aim</a:t>
            </a:r>
            <a:r>
              <a:rPr lang="zh-CN" altLang="en-US" dirty="0"/>
              <a:t> </a:t>
            </a:r>
            <a:r>
              <a:rPr lang="en-US" altLang="zh-CN" dirty="0"/>
              <a:t>to</a:t>
            </a:r>
            <a:r>
              <a:rPr lang="zh-CN" altLang="en-US" dirty="0"/>
              <a:t> </a:t>
            </a:r>
            <a:r>
              <a:rPr lang="en-US" altLang="zh-CN" dirty="0"/>
              <a:t>answer</a:t>
            </a:r>
            <a:r>
              <a:rPr lang="zh-CN" altLang="en-US" dirty="0"/>
              <a:t> </a:t>
            </a:r>
            <a:r>
              <a:rPr lang="en-US" altLang="zh-CN" dirty="0"/>
              <a:t>the</a:t>
            </a:r>
            <a:r>
              <a:rPr lang="zh-CN" altLang="en-US" dirty="0"/>
              <a:t> </a:t>
            </a:r>
            <a:r>
              <a:rPr lang="en-US" altLang="zh-CN" dirty="0"/>
              <a:t>question</a:t>
            </a:r>
            <a:r>
              <a:rPr lang="zh-CN" altLang="en-US" dirty="0"/>
              <a:t> </a:t>
            </a:r>
            <a:r>
              <a:rPr lang="en-US" altLang="zh-CN" dirty="0"/>
              <a:t>that,</a:t>
            </a:r>
            <a:r>
              <a:rPr lang="zh-CN" altLang="en-US" dirty="0"/>
              <a:t> </a:t>
            </a:r>
            <a:r>
              <a:rPr lang="en-US" altLang="zh-CN" dirty="0"/>
              <a:t>have</a:t>
            </a:r>
            <a:r>
              <a:rPr lang="zh-CN" altLang="en-US" dirty="0"/>
              <a:t> </a:t>
            </a:r>
            <a:r>
              <a:rPr lang="en-US" altLang="zh-CN" dirty="0"/>
              <a:t>our</a:t>
            </a:r>
            <a:r>
              <a:rPr lang="zh-CN" altLang="en-US" dirty="0"/>
              <a:t> </a:t>
            </a:r>
            <a:r>
              <a:rPr lang="en-US" altLang="zh-CN" dirty="0"/>
              <a:t>identified</a:t>
            </a:r>
            <a:r>
              <a:rPr lang="zh-CN" altLang="en-US" dirty="0"/>
              <a:t> </a:t>
            </a:r>
            <a:r>
              <a:rPr lang="en-US" altLang="zh-CN" dirty="0"/>
              <a:t>access</a:t>
            </a:r>
            <a:r>
              <a:rPr lang="zh-CN" altLang="en-US" dirty="0"/>
              <a:t> </a:t>
            </a:r>
            <a:r>
              <a:rPr lang="en-US" altLang="zh-CN" dirty="0"/>
              <a:t>channels</a:t>
            </a:r>
            <a:r>
              <a:rPr lang="zh-CN" altLang="en-US" dirty="0"/>
              <a:t> </a:t>
            </a:r>
            <a:r>
              <a:rPr lang="en-US" altLang="zh-CN" dirty="0"/>
              <a:t>of</a:t>
            </a:r>
            <a:r>
              <a:rPr lang="zh-CN" altLang="en-US" dirty="0"/>
              <a:t> </a:t>
            </a:r>
            <a:r>
              <a:rPr lang="en-US" altLang="zh-CN" dirty="0"/>
              <a:t>UUI</a:t>
            </a:r>
            <a:r>
              <a:rPr lang="zh-CN" altLang="en-US" dirty="0"/>
              <a:t> </a:t>
            </a:r>
            <a:r>
              <a:rPr lang="en-US" altLang="zh-CN" dirty="0"/>
              <a:t>access</a:t>
            </a:r>
            <a:r>
              <a:rPr lang="zh-CN" altLang="en-US" dirty="0"/>
              <a:t> </a:t>
            </a:r>
            <a:r>
              <a:rPr lang="en-US" altLang="zh-CN" dirty="0"/>
              <a:t>already</a:t>
            </a:r>
            <a:r>
              <a:rPr lang="zh-CN" altLang="en-US" dirty="0"/>
              <a:t> </a:t>
            </a:r>
            <a:r>
              <a:rPr lang="en-US" altLang="zh-CN" dirty="0"/>
              <a:t>been</a:t>
            </a:r>
            <a:r>
              <a:rPr lang="zh-CN" altLang="en-US" dirty="0"/>
              <a:t> </a:t>
            </a:r>
            <a:r>
              <a:rPr lang="en-US" altLang="zh-CN" dirty="0"/>
              <a:t>abused</a:t>
            </a:r>
            <a:r>
              <a:rPr lang="zh-CN" altLang="en-US" dirty="0"/>
              <a:t> </a:t>
            </a:r>
            <a:r>
              <a:rPr lang="en-US" altLang="zh-CN" dirty="0"/>
              <a:t>by</a:t>
            </a:r>
            <a:r>
              <a:rPr lang="zh-CN" altLang="en-US" dirty="0"/>
              <a:t> </a:t>
            </a:r>
            <a:r>
              <a:rPr lang="en-US" altLang="zh-CN" dirty="0"/>
              <a:t>apps</a:t>
            </a:r>
            <a:r>
              <a:rPr lang="zh-CN" altLang="en-US" dirty="0"/>
              <a:t> </a:t>
            </a:r>
            <a:r>
              <a:rPr lang="en-US" altLang="zh-CN" dirty="0"/>
              <a:t>in</a:t>
            </a:r>
            <a:r>
              <a:rPr lang="zh-CN" altLang="en-US" dirty="0"/>
              <a:t> </a:t>
            </a:r>
            <a:r>
              <a:rPr lang="en-US" altLang="zh-CN" dirty="0"/>
              <a:t>the</a:t>
            </a:r>
            <a:r>
              <a:rPr lang="zh-CN" altLang="en-US" dirty="0"/>
              <a:t> </a:t>
            </a:r>
            <a:r>
              <a:rPr lang="en-US" altLang="zh-CN" dirty="0"/>
              <a:t>wild.</a:t>
            </a:r>
            <a:r>
              <a:rPr lang="zh-CN" altLang="en-US" dirty="0"/>
              <a:t> </a:t>
            </a:r>
            <a:endParaRPr lang="en-US" b="1" dirty="0"/>
          </a:p>
          <a:p>
            <a:endParaRPr lang="en-US" b="1" dirty="0"/>
          </a:p>
          <a:p>
            <a:r>
              <a:rPr lang="en-US" b="1" dirty="0"/>
              <a:t>[JUST READ]</a:t>
            </a:r>
            <a:endParaRPr lang="en-SG" b="1" dirty="0"/>
          </a:p>
          <a:p>
            <a:endParaRPr lang="en-SG" dirty="0"/>
          </a:p>
        </p:txBody>
      </p:sp>
      <p:sp>
        <p:nvSpPr>
          <p:cNvPr id="4" name="Slide Number Placeholder 3"/>
          <p:cNvSpPr>
            <a:spLocks noGrp="1"/>
          </p:cNvSpPr>
          <p:nvPr>
            <p:ph type="sldNum" sz="quarter" idx="5"/>
          </p:nvPr>
        </p:nvSpPr>
        <p:spPr/>
        <p:txBody>
          <a:bodyPr/>
          <a:lstStyle/>
          <a:p>
            <a:fld id="{B488E97E-AF29-4E59-A6E4-D1B9CD7E3329}" type="slidenum">
              <a:rPr lang="en-SG" smtClean="0"/>
              <a:t>25</a:t>
            </a:fld>
            <a:endParaRPr lang="en-SG"/>
          </a:p>
        </p:txBody>
      </p:sp>
    </p:spTree>
    <p:extLst>
      <p:ext uri="{BB962C8B-B14F-4D97-AF65-F5344CB8AC3E}">
        <p14:creationId xmlns:p14="http://schemas.microsoft.com/office/powerpoint/2010/main" val="21412931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CN" dirty="0"/>
              <a:t>We</a:t>
            </a:r>
            <a:r>
              <a:rPr lang="zh-CN" altLang="en-US" dirty="0"/>
              <a:t> </a:t>
            </a:r>
            <a:r>
              <a:rPr lang="en-US" altLang="zh-CN" dirty="0"/>
              <a:t>would</a:t>
            </a:r>
            <a:r>
              <a:rPr lang="zh-CN" altLang="en-US" dirty="0"/>
              <a:t> </a:t>
            </a:r>
            <a:r>
              <a:rPr lang="en-US" altLang="zh-CN" dirty="0"/>
              <a:t>also</a:t>
            </a:r>
            <a:r>
              <a:rPr lang="zh-CN" altLang="en-US" dirty="0"/>
              <a:t> </a:t>
            </a:r>
            <a:r>
              <a:rPr lang="en-US" altLang="zh-CN" dirty="0"/>
              <a:t>remark</a:t>
            </a:r>
            <a:r>
              <a:rPr lang="zh-CN" altLang="en-US" dirty="0"/>
              <a:t> </a:t>
            </a:r>
            <a:r>
              <a:rPr lang="en-US" altLang="zh-CN" dirty="0"/>
              <a:t>our</a:t>
            </a:r>
            <a:r>
              <a:rPr lang="zh-CN" altLang="en-US" dirty="0"/>
              <a:t> </a:t>
            </a:r>
            <a:r>
              <a:rPr lang="en-US" altLang="zh-CN" dirty="0"/>
              <a:t>responsible</a:t>
            </a:r>
            <a:r>
              <a:rPr lang="zh-CN" altLang="en-US" dirty="0"/>
              <a:t> </a:t>
            </a:r>
            <a:r>
              <a:rPr lang="en-US" altLang="zh-CN" dirty="0"/>
              <a:t>disclose. </a:t>
            </a:r>
            <a:r>
              <a:rPr lang="en-US" altLang="zh-CN" b="1" dirty="0"/>
              <a:t>[READ]</a:t>
            </a:r>
            <a:endParaRPr lang="en-SG" b="1" dirty="0"/>
          </a:p>
        </p:txBody>
      </p:sp>
      <p:sp>
        <p:nvSpPr>
          <p:cNvPr id="4" name="Slide Number Placeholder 3"/>
          <p:cNvSpPr>
            <a:spLocks noGrp="1"/>
          </p:cNvSpPr>
          <p:nvPr>
            <p:ph type="sldNum" sz="quarter" idx="5"/>
          </p:nvPr>
        </p:nvSpPr>
        <p:spPr/>
        <p:txBody>
          <a:bodyPr/>
          <a:lstStyle/>
          <a:p>
            <a:fld id="{B488E97E-AF29-4E59-A6E4-D1B9CD7E3329}" type="slidenum">
              <a:rPr lang="en-SG" smtClean="0"/>
              <a:t>26</a:t>
            </a:fld>
            <a:endParaRPr lang="en-SG"/>
          </a:p>
        </p:txBody>
      </p:sp>
    </p:spTree>
    <p:extLst>
      <p:ext uri="{BB962C8B-B14F-4D97-AF65-F5344CB8AC3E}">
        <p14:creationId xmlns:p14="http://schemas.microsoft.com/office/powerpoint/2010/main" val="37773194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Okay, its time to wrap up. </a:t>
            </a:r>
          </a:p>
          <a:p>
            <a:r>
              <a:rPr lang="en-US" dirty="0"/>
              <a:t>This paper has three main contributions.</a:t>
            </a:r>
          </a:p>
          <a:p>
            <a:endParaRPr lang="en-US" dirty="0"/>
          </a:p>
          <a:p>
            <a:r>
              <a:rPr lang="en-US" dirty="0"/>
              <a:t>First, we conduct the 1</a:t>
            </a:r>
            <a:r>
              <a:rPr lang="en-US" baseline="30000" dirty="0"/>
              <a:t>st</a:t>
            </a:r>
            <a:r>
              <a:rPr lang="en-US" dirty="0"/>
              <a:t> comprehensive study to </a:t>
            </a:r>
            <a:r>
              <a:rPr lang="en-US" b="1" dirty="0"/>
              <a:t>understand</a:t>
            </a:r>
            <a:r>
              <a:rPr lang="en-US" dirty="0"/>
              <a:t> OS-level UUI protection in Post-GDPR era.</a:t>
            </a:r>
          </a:p>
          <a:p>
            <a:endParaRPr lang="en-SG" dirty="0"/>
          </a:p>
          <a:p>
            <a:r>
              <a:rPr lang="en-SG" dirty="0"/>
              <a:t>We also designed a systematic assessment approach, that is capable to </a:t>
            </a:r>
            <a:r>
              <a:rPr lang="en-SG" b="1" dirty="0"/>
              <a:t>explore</a:t>
            </a:r>
            <a:r>
              <a:rPr lang="en-SG" dirty="0"/>
              <a:t> as many undocumented channels as possible.</a:t>
            </a:r>
          </a:p>
          <a:p>
            <a:endParaRPr lang="en-SG" dirty="0"/>
          </a:p>
          <a:p>
            <a:r>
              <a:rPr lang="en-SG" dirty="0"/>
              <a:t>Finally, we successfully reveal the </a:t>
            </a:r>
            <a:r>
              <a:rPr lang="en-SG" b="1" dirty="0"/>
              <a:t>landscape</a:t>
            </a:r>
            <a:r>
              <a:rPr lang="en-SG" dirty="0"/>
              <a:t> of UUI protection on latest versions of Android OS.</a:t>
            </a:r>
          </a:p>
        </p:txBody>
      </p:sp>
      <p:sp>
        <p:nvSpPr>
          <p:cNvPr id="4" name="Slide Number Placeholder 3"/>
          <p:cNvSpPr>
            <a:spLocks noGrp="1"/>
          </p:cNvSpPr>
          <p:nvPr>
            <p:ph type="sldNum" sz="quarter" idx="5"/>
          </p:nvPr>
        </p:nvSpPr>
        <p:spPr/>
        <p:txBody>
          <a:bodyPr/>
          <a:lstStyle/>
          <a:p>
            <a:fld id="{B488E97E-AF29-4E59-A6E4-D1B9CD7E3329}" type="slidenum">
              <a:rPr lang="en-SG" smtClean="0"/>
              <a:t>27</a:t>
            </a:fld>
            <a:endParaRPr lang="en-SG"/>
          </a:p>
        </p:txBody>
      </p:sp>
    </p:spTree>
    <p:extLst>
      <p:ext uri="{BB962C8B-B14F-4D97-AF65-F5344CB8AC3E}">
        <p14:creationId xmlns:p14="http://schemas.microsoft.com/office/powerpoint/2010/main" val="30186183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Now let’s move to our second study, privacy preservation at the third-party SDK level.</a:t>
            </a:r>
            <a:endParaRPr lang="en-US" dirty="0"/>
          </a:p>
        </p:txBody>
      </p:sp>
      <p:sp>
        <p:nvSpPr>
          <p:cNvPr id="4" name="Slide Number Placeholder 3"/>
          <p:cNvSpPr>
            <a:spLocks noGrp="1"/>
          </p:cNvSpPr>
          <p:nvPr>
            <p:ph type="sldNum" sz="quarter" idx="5"/>
          </p:nvPr>
        </p:nvSpPr>
        <p:spPr/>
        <p:txBody>
          <a:bodyPr/>
          <a:lstStyle/>
          <a:p>
            <a:fld id="{B488E97E-AF29-4E59-A6E4-D1B9CD7E3329}" type="slidenum">
              <a:rPr lang="en-SG" smtClean="0"/>
              <a:t>28</a:t>
            </a:fld>
            <a:endParaRPr lang="en-SG"/>
          </a:p>
        </p:txBody>
      </p:sp>
    </p:spTree>
    <p:extLst>
      <p:ext uri="{BB962C8B-B14F-4D97-AF65-F5344CB8AC3E}">
        <p14:creationId xmlns:p14="http://schemas.microsoft.com/office/powerpoint/2010/main" val="6002938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First of all, what are third-party SDKs?</a:t>
            </a:r>
          </a:p>
          <a:p>
            <a:r>
              <a:rPr lang="en-SG" dirty="0"/>
              <a:t>SDK stands for software development kit, which is a set of platform-specific building tools for developers. </a:t>
            </a:r>
            <a:r>
              <a:rPr lang="en-SG" b="1" dirty="0"/>
              <a:t>[READ]</a:t>
            </a:r>
          </a:p>
        </p:txBody>
      </p:sp>
      <p:sp>
        <p:nvSpPr>
          <p:cNvPr id="4" name="Slide Number Placeholder 3"/>
          <p:cNvSpPr>
            <a:spLocks noGrp="1"/>
          </p:cNvSpPr>
          <p:nvPr>
            <p:ph type="sldNum" sz="quarter" idx="5"/>
          </p:nvPr>
        </p:nvSpPr>
        <p:spPr/>
        <p:txBody>
          <a:bodyPr/>
          <a:lstStyle/>
          <a:p>
            <a:fld id="{B488E97E-AF29-4E59-A6E4-D1B9CD7E3329}" type="slidenum">
              <a:rPr lang="en-SG" smtClean="0"/>
              <a:t>29</a:t>
            </a:fld>
            <a:endParaRPr lang="en-SG"/>
          </a:p>
        </p:txBody>
      </p:sp>
    </p:spTree>
    <p:extLst>
      <p:ext uri="{BB962C8B-B14F-4D97-AF65-F5344CB8AC3E}">
        <p14:creationId xmlns:p14="http://schemas.microsoft.com/office/powerpoint/2010/main" val="39176229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slides demonstrate a real-world example, to prove that our concern is true.</a:t>
            </a:r>
          </a:p>
          <a:p>
            <a:endParaRPr lang="en-AU" dirty="0"/>
          </a:p>
          <a:p>
            <a:r>
              <a:rPr lang="en-AU" dirty="0"/>
              <a:t>There is a well-known SDK named </a:t>
            </a:r>
            <a:r>
              <a:rPr lang="en-AU" b="1" dirty="0"/>
              <a:t>mobile services manager</a:t>
            </a:r>
            <a:r>
              <a:rPr lang="en-AU" dirty="0"/>
              <a:t>, which download apps … </a:t>
            </a:r>
            <a:r>
              <a:rPr lang="en-AU" b="1" dirty="0"/>
              <a:t>[READ]</a:t>
            </a:r>
          </a:p>
          <a:p>
            <a:endParaRPr lang="en-AU" b="1" dirty="0"/>
          </a:p>
          <a:p>
            <a:r>
              <a:rPr lang="en-AU" b="1" dirty="0"/>
              <a:t>This news,</a:t>
            </a:r>
            <a:r>
              <a:rPr lang="zh-CN" altLang="en-US" b="1" dirty="0"/>
              <a:t> </a:t>
            </a:r>
            <a:r>
              <a:rPr lang="en-AU" b="1" dirty="0"/>
              <a:t>has been widely covered by media, raising an alert to our research community to pay attention to third-party SDKs.</a:t>
            </a:r>
            <a:endParaRPr lang="en-US" b="1" dirty="0"/>
          </a:p>
        </p:txBody>
      </p:sp>
      <p:sp>
        <p:nvSpPr>
          <p:cNvPr id="4" name="Slide Number Placeholder 3"/>
          <p:cNvSpPr>
            <a:spLocks noGrp="1"/>
          </p:cNvSpPr>
          <p:nvPr>
            <p:ph type="sldNum" sz="quarter" idx="5"/>
          </p:nvPr>
        </p:nvSpPr>
        <p:spPr/>
        <p:txBody>
          <a:bodyPr/>
          <a:lstStyle/>
          <a:p>
            <a:fld id="{B488E97E-AF29-4E59-A6E4-D1B9CD7E3329}" type="slidenum">
              <a:rPr lang="en-SG" smtClean="0"/>
              <a:t>30</a:t>
            </a:fld>
            <a:endParaRPr lang="en-SG"/>
          </a:p>
        </p:txBody>
      </p:sp>
    </p:spTree>
    <p:extLst>
      <p:ext uri="{BB962C8B-B14F-4D97-AF65-F5344CB8AC3E}">
        <p14:creationId xmlns:p14="http://schemas.microsoft.com/office/powerpoint/2010/main" val="121959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800"/>
              </a:spcAft>
            </a:pPr>
            <a:r>
              <a:rPr lang="en-US" sz="1800" b="1" i="0" u="none" strike="noStrike" dirty="0">
                <a:solidFill>
                  <a:srgbClr val="000000"/>
                </a:solidFill>
                <a:effectLst/>
                <a:latin typeface="Calibri" panose="020F0502020204030204" pitchFamily="34" charset="0"/>
              </a:rPr>
              <a:t>The Android ecosystem is well-known for the great number of third-party applications which greatly enriches our life, increasing our productivity.</a:t>
            </a:r>
            <a:endParaRPr lang="en-US" b="1" dirty="0">
              <a:effectLst/>
            </a:endParaRPr>
          </a:p>
          <a:p>
            <a:pPr rtl="0">
              <a:spcBef>
                <a:spcPts val="0"/>
              </a:spcBef>
              <a:spcAft>
                <a:spcPts val="800"/>
              </a:spcAft>
            </a:pPr>
            <a:r>
              <a:rPr lang="en-US" sz="1800" b="0" i="0" u="none" strike="noStrike" dirty="0">
                <a:solidFill>
                  <a:srgbClr val="000000"/>
                </a:solidFill>
                <a:effectLst/>
                <a:latin typeface="Calibri" panose="020F0502020204030204" pitchFamily="34" charset="0"/>
              </a:rPr>
              <a:t>However, this convenience comes with the cost of </a:t>
            </a:r>
            <a:r>
              <a:rPr lang="en-US" sz="1800" b="1" i="0" u="none" strike="noStrike" dirty="0">
                <a:solidFill>
                  <a:srgbClr val="000000"/>
                </a:solidFill>
                <a:effectLst/>
                <a:latin typeface="Calibri" panose="020F0502020204030204" pitchFamily="34" charset="0"/>
              </a:rPr>
              <a:t>our personal data, ranging from the diverse device identifiers to the users’ physical location, being pervasively accessed and utilized in the name of data analytics and personalized advertising purpose</a:t>
            </a:r>
            <a:r>
              <a:rPr lang="en-US" altLang="zh-CN" sz="1800" b="1" i="0" u="none" strike="noStrike" dirty="0">
                <a:solidFill>
                  <a:srgbClr val="000000"/>
                </a:solidFill>
                <a:effectLst/>
                <a:latin typeface="Calibri" panose="020F0502020204030204" pitchFamily="34" charset="0"/>
              </a:rPr>
              <a:t>s</a:t>
            </a:r>
            <a:r>
              <a:rPr lang="en-US" sz="1800" b="0" i="0" u="none" strike="noStrike" dirty="0">
                <a:solidFill>
                  <a:srgbClr val="000000"/>
                </a:solidFill>
                <a:effectLst/>
                <a:latin typeface="Calibri" panose="020F0502020204030204" pitchFamily="34" charset="0"/>
              </a:rPr>
              <a:t>.</a:t>
            </a:r>
            <a:endParaRPr lang="en-US" b="0" dirty="0">
              <a:effectLst/>
            </a:endParaRPr>
          </a:p>
          <a:p>
            <a:pPr rtl="0">
              <a:spcBef>
                <a:spcPts val="0"/>
              </a:spcBef>
              <a:spcAft>
                <a:spcPts val="800"/>
              </a:spcAft>
            </a:pPr>
            <a:r>
              <a:rPr lang="en-US" sz="1800" b="0" i="0" u="none" strike="noStrike" dirty="0">
                <a:solidFill>
                  <a:srgbClr val="000000"/>
                </a:solidFill>
                <a:effectLst/>
                <a:latin typeface="Calibri" panose="020F0502020204030204" pitchFamily="34" charset="0"/>
              </a:rPr>
              <a:t> </a:t>
            </a:r>
            <a:endParaRPr lang="en-US" b="0" dirty="0">
              <a:effectLst/>
            </a:endParaRPr>
          </a:p>
        </p:txBody>
      </p:sp>
      <p:sp>
        <p:nvSpPr>
          <p:cNvPr id="4" name="Slide Number Placeholder 3"/>
          <p:cNvSpPr>
            <a:spLocks noGrp="1"/>
          </p:cNvSpPr>
          <p:nvPr>
            <p:ph type="sldNum" sz="quarter" idx="5"/>
          </p:nvPr>
        </p:nvSpPr>
        <p:spPr/>
        <p:txBody>
          <a:bodyPr/>
          <a:lstStyle/>
          <a:p>
            <a:fld id="{B488E97E-AF29-4E59-A6E4-D1B9CD7E3329}" type="slidenum">
              <a:rPr lang="en-SG" smtClean="0"/>
              <a:t>3</a:t>
            </a:fld>
            <a:endParaRPr lang="en-SG"/>
          </a:p>
        </p:txBody>
      </p:sp>
    </p:spTree>
    <p:extLst>
      <p:ext uri="{BB962C8B-B14F-4D97-AF65-F5344CB8AC3E}">
        <p14:creationId xmlns:p14="http://schemas.microsoft.com/office/powerpoint/2010/main" val="19554360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Android SDKs gain our attention because of two main reasons.</a:t>
            </a:r>
          </a:p>
          <a:p>
            <a:r>
              <a:rPr lang="en-AU" dirty="0"/>
              <a:t>First of all, </a:t>
            </a:r>
            <a:r>
              <a:rPr lang="en-AU" b="1" dirty="0"/>
              <a:t>the development of third-party SDK does not come with adequate transparency</a:t>
            </a:r>
            <a:r>
              <a:rPr lang="en-AU" dirty="0"/>
              <a:t>. </a:t>
            </a:r>
            <a:r>
              <a:rPr lang="en-US" altLang="zh-CN" dirty="0"/>
              <a:t>Because</a:t>
            </a:r>
            <a:r>
              <a:rPr lang="zh-CN" altLang="en-US" b="0" dirty="0"/>
              <a:t> </a:t>
            </a:r>
            <a:r>
              <a:rPr lang="en-AU" b="1" dirty="0"/>
              <a:t>[READ]</a:t>
            </a:r>
          </a:p>
          <a:p>
            <a:endParaRPr lang="en-US" b="1" dirty="0"/>
          </a:p>
          <a:p>
            <a:r>
              <a:rPr lang="en-US" b="0" dirty="0"/>
              <a:t>Second, there </a:t>
            </a:r>
            <a:r>
              <a:rPr lang="en-US" altLang="zh-CN" b="0" dirty="0"/>
              <a:t>are</a:t>
            </a:r>
            <a:r>
              <a:rPr lang="en-US" b="0" dirty="0"/>
              <a:t> insufficient regulations in the </a:t>
            </a:r>
            <a:r>
              <a:rPr lang="en-US" altLang="zh-CN" b="0" dirty="0"/>
              <a:t>m</a:t>
            </a:r>
            <a:r>
              <a:rPr lang="en-US" b="0" dirty="0"/>
              <a:t>arket.</a:t>
            </a:r>
            <a:r>
              <a:rPr lang="zh-CN" altLang="en-US" b="0" dirty="0"/>
              <a:t> </a:t>
            </a:r>
            <a:r>
              <a:rPr lang="en-US" altLang="zh-CN" b="0" dirty="0"/>
              <a:t>First...</a:t>
            </a:r>
            <a:r>
              <a:rPr lang="zh-CN" altLang="en-US" b="0" dirty="0"/>
              <a:t> </a:t>
            </a:r>
            <a:r>
              <a:rPr lang="en-US" b="1" dirty="0"/>
              <a:t>[READ]</a:t>
            </a:r>
          </a:p>
        </p:txBody>
      </p:sp>
      <p:sp>
        <p:nvSpPr>
          <p:cNvPr id="4" name="Slide Number Placeholder 3"/>
          <p:cNvSpPr>
            <a:spLocks noGrp="1"/>
          </p:cNvSpPr>
          <p:nvPr>
            <p:ph type="sldNum" sz="quarter" idx="5"/>
          </p:nvPr>
        </p:nvSpPr>
        <p:spPr/>
        <p:txBody>
          <a:bodyPr/>
          <a:lstStyle/>
          <a:p>
            <a:fld id="{B488E97E-AF29-4E59-A6E4-D1B9CD7E3329}" type="slidenum">
              <a:rPr lang="en-SG" smtClean="0"/>
              <a:t>31</a:t>
            </a:fld>
            <a:endParaRPr lang="en-SG"/>
          </a:p>
        </p:txBody>
      </p:sp>
    </p:spTree>
    <p:extLst>
      <p:ext uri="{BB962C8B-B14F-4D97-AF65-F5344CB8AC3E}">
        <p14:creationId xmlns:p14="http://schemas.microsoft.com/office/powerpoint/2010/main" val="5565556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slide provide some relevant literature that inspires us to initialize this study.</a:t>
            </a:r>
          </a:p>
          <a:p>
            <a:endParaRPr lang="en-AU" dirty="0"/>
          </a:p>
          <a:p>
            <a:r>
              <a:rPr lang="en-AU" dirty="0"/>
              <a:t>Mostly, we refer to the existing research in two fields. One is third-party SDKs privacy leakage analysis. </a:t>
            </a:r>
            <a:r>
              <a:rPr lang="en-US" altLang="zh-CN" b="1" dirty="0"/>
              <a:t>The</a:t>
            </a:r>
            <a:r>
              <a:rPr lang="zh-CN" altLang="en-US" b="1" dirty="0"/>
              <a:t> </a:t>
            </a:r>
            <a:r>
              <a:rPr lang="en-US" altLang="zh-CN" b="1" dirty="0"/>
              <a:t>research</a:t>
            </a:r>
            <a:r>
              <a:rPr lang="zh-CN" altLang="en-US" b="1" dirty="0"/>
              <a:t> </a:t>
            </a:r>
            <a:r>
              <a:rPr lang="en-US" altLang="zh-CN" b="1" dirty="0"/>
              <a:t>in</a:t>
            </a:r>
            <a:r>
              <a:rPr lang="zh-CN" altLang="en-US" b="1" dirty="0"/>
              <a:t> </a:t>
            </a:r>
            <a:r>
              <a:rPr lang="en-US" altLang="zh-CN" b="1" dirty="0"/>
              <a:t>this</a:t>
            </a:r>
            <a:r>
              <a:rPr lang="zh-CN" altLang="en-US" b="1" dirty="0"/>
              <a:t> </a:t>
            </a:r>
            <a:r>
              <a:rPr lang="en-US" altLang="zh-CN" b="1" dirty="0"/>
              <a:t>field</a:t>
            </a:r>
            <a:r>
              <a:rPr lang="zh-CN" altLang="en-US" b="1" dirty="0"/>
              <a:t> </a:t>
            </a:r>
            <a:r>
              <a:rPr lang="en-US" altLang="zh-CN" b="1" dirty="0"/>
              <a:t>mainly</a:t>
            </a:r>
            <a:r>
              <a:rPr lang="zh-CN" altLang="en-US" b="1" dirty="0"/>
              <a:t> </a:t>
            </a:r>
            <a:r>
              <a:rPr lang="en-US" altLang="zh-CN" b="1" dirty="0"/>
              <a:t>focuses</a:t>
            </a:r>
            <a:r>
              <a:rPr lang="zh-CN" altLang="en-US" b="1" dirty="0"/>
              <a:t> </a:t>
            </a:r>
            <a:r>
              <a:rPr lang="en-US" altLang="zh-CN" b="1" dirty="0"/>
              <a:t>on</a:t>
            </a:r>
            <a:r>
              <a:rPr lang="zh-CN" altLang="en-US" b="1" dirty="0"/>
              <a:t> </a:t>
            </a:r>
            <a:r>
              <a:rPr lang="en-US" altLang="zh-CN" b="1" dirty="0"/>
              <a:t>the</a:t>
            </a:r>
            <a:r>
              <a:rPr lang="zh-CN" altLang="en-US" b="1" dirty="0"/>
              <a:t> </a:t>
            </a:r>
            <a:r>
              <a:rPr lang="en-US" altLang="zh-CN" b="1" dirty="0"/>
              <a:t>app</a:t>
            </a:r>
            <a:r>
              <a:rPr lang="zh-CN" altLang="en-US" b="1" dirty="0"/>
              <a:t> </a:t>
            </a:r>
            <a:r>
              <a:rPr lang="en-US" altLang="zh-CN" b="1" dirty="0"/>
              <a:t>level</a:t>
            </a:r>
            <a:r>
              <a:rPr lang="zh-CN" altLang="en-US" b="1" dirty="0"/>
              <a:t> </a:t>
            </a:r>
            <a:r>
              <a:rPr lang="en-US" altLang="zh-CN" b="1" dirty="0"/>
              <a:t>and</a:t>
            </a:r>
            <a:r>
              <a:rPr lang="zh-CN" altLang="en-US" b="1" dirty="0"/>
              <a:t> </a:t>
            </a:r>
            <a:r>
              <a:rPr lang="en-US" altLang="zh-CN" b="1" dirty="0"/>
              <a:t>OS</a:t>
            </a:r>
            <a:r>
              <a:rPr lang="zh-CN" altLang="en-US" b="1" dirty="0"/>
              <a:t> </a:t>
            </a:r>
            <a:r>
              <a:rPr lang="en-US" altLang="zh-CN" b="1" dirty="0"/>
              <a:t>level,</a:t>
            </a:r>
            <a:r>
              <a:rPr lang="zh-CN" altLang="en-US" b="1" dirty="0"/>
              <a:t> </a:t>
            </a:r>
            <a:r>
              <a:rPr lang="en-US" altLang="zh-CN" b="1" dirty="0"/>
              <a:t>especially</a:t>
            </a:r>
            <a:r>
              <a:rPr lang="zh-CN" altLang="en-US" b="1" dirty="0"/>
              <a:t> </a:t>
            </a:r>
            <a:r>
              <a:rPr lang="en-US" altLang="zh-CN" b="1" dirty="0"/>
              <a:t>for</a:t>
            </a:r>
            <a:r>
              <a:rPr lang="zh-CN" altLang="en-US" b="1" dirty="0"/>
              <a:t> </a:t>
            </a:r>
            <a:r>
              <a:rPr lang="en-US" altLang="zh-CN" b="1" dirty="0"/>
              <a:t>those</a:t>
            </a:r>
            <a:r>
              <a:rPr lang="zh-CN" altLang="en-US" b="1" dirty="0"/>
              <a:t> </a:t>
            </a:r>
            <a:r>
              <a:rPr lang="en-SG" altLang="zh-CN" b="1" dirty="0"/>
              <a:t>who </a:t>
            </a:r>
            <a:r>
              <a:rPr lang="en-US" altLang="zh-CN" b="1" dirty="0"/>
              <a:t>have</a:t>
            </a:r>
            <a:r>
              <a:rPr lang="zh-CN" altLang="en-US" b="1" dirty="0"/>
              <a:t> </a:t>
            </a:r>
            <a:r>
              <a:rPr lang="en-US" altLang="zh-CN" b="1" dirty="0"/>
              <a:t>conducted</a:t>
            </a:r>
            <a:r>
              <a:rPr lang="zh-CN" altLang="en-US" b="1" dirty="0"/>
              <a:t> </a:t>
            </a:r>
            <a:r>
              <a:rPr lang="en-US" altLang="zh-CN" b="1" dirty="0"/>
              <a:t>a</a:t>
            </a:r>
            <a:r>
              <a:rPr lang="zh-CN" altLang="en-US" b="1" dirty="0"/>
              <a:t> </a:t>
            </a:r>
            <a:r>
              <a:rPr lang="en-US" altLang="zh-CN" b="1" dirty="0"/>
              <a:t>large-scale</a:t>
            </a:r>
            <a:r>
              <a:rPr lang="zh-CN" altLang="en-US" b="1" dirty="0"/>
              <a:t> </a:t>
            </a:r>
            <a:r>
              <a:rPr lang="en-US" altLang="zh-CN" b="1" dirty="0"/>
              <a:t>investigation.</a:t>
            </a:r>
            <a:r>
              <a:rPr lang="zh-CN" altLang="en-US" b="1" dirty="0"/>
              <a:t> </a:t>
            </a:r>
            <a:r>
              <a:rPr lang="en-US" altLang="zh-CN" b="1" dirty="0"/>
              <a:t>Both</a:t>
            </a:r>
            <a:r>
              <a:rPr lang="zh-CN" altLang="en-US" b="1" dirty="0"/>
              <a:t> </a:t>
            </a:r>
            <a:r>
              <a:rPr lang="en-US" altLang="zh-CN" b="1" dirty="0"/>
              <a:t>static</a:t>
            </a:r>
            <a:r>
              <a:rPr lang="zh-CN" altLang="en-US" b="1" dirty="0"/>
              <a:t> </a:t>
            </a:r>
            <a:r>
              <a:rPr lang="en-US" altLang="zh-CN" b="1" dirty="0"/>
              <a:t>analysis</a:t>
            </a:r>
            <a:r>
              <a:rPr lang="zh-CN" altLang="en-US" b="1" dirty="0"/>
              <a:t> </a:t>
            </a:r>
            <a:r>
              <a:rPr lang="en-US" altLang="zh-CN" b="1" dirty="0"/>
              <a:t>and</a:t>
            </a:r>
            <a:r>
              <a:rPr lang="zh-CN" altLang="en-US" b="1" dirty="0"/>
              <a:t> </a:t>
            </a:r>
            <a:r>
              <a:rPr lang="en-US" altLang="zh-CN" b="1" dirty="0"/>
              <a:t>dynamic</a:t>
            </a:r>
            <a:r>
              <a:rPr lang="zh-CN" altLang="en-US" b="1" dirty="0"/>
              <a:t> </a:t>
            </a:r>
            <a:r>
              <a:rPr lang="en-US" altLang="zh-CN" b="1" dirty="0"/>
              <a:t>analysis</a:t>
            </a:r>
            <a:r>
              <a:rPr lang="zh-CN" altLang="en-US" b="1" dirty="0"/>
              <a:t> </a:t>
            </a:r>
            <a:r>
              <a:rPr lang="en-US" altLang="zh-CN" b="1" dirty="0"/>
              <a:t>have</a:t>
            </a:r>
            <a:r>
              <a:rPr lang="zh-CN" altLang="en-US" b="1" dirty="0"/>
              <a:t> </a:t>
            </a:r>
            <a:r>
              <a:rPr lang="en-US" altLang="zh-CN" b="1" dirty="0"/>
              <a:t>been</a:t>
            </a:r>
            <a:r>
              <a:rPr lang="zh-CN" altLang="en-US" b="1" dirty="0"/>
              <a:t> </a:t>
            </a:r>
            <a:r>
              <a:rPr lang="en-US" altLang="zh-CN" b="1" dirty="0"/>
              <a:t>covered</a:t>
            </a:r>
            <a:r>
              <a:rPr lang="zh-CN" altLang="en-US" b="1" dirty="0"/>
              <a:t> </a:t>
            </a:r>
            <a:r>
              <a:rPr lang="en-US" altLang="zh-CN" b="1" dirty="0"/>
              <a:t>in</a:t>
            </a:r>
            <a:r>
              <a:rPr lang="zh-CN" altLang="en-US" b="1" dirty="0"/>
              <a:t> </a:t>
            </a:r>
            <a:r>
              <a:rPr lang="en-US" altLang="zh-CN" b="1" dirty="0"/>
              <a:t>relevant</a:t>
            </a:r>
            <a:r>
              <a:rPr lang="zh-CN" altLang="en-US" b="1" dirty="0"/>
              <a:t> </a:t>
            </a:r>
            <a:r>
              <a:rPr lang="en-US" altLang="zh-CN" b="1" dirty="0"/>
              <a:t>research,</a:t>
            </a:r>
            <a:r>
              <a:rPr lang="zh-CN" altLang="en-US" b="1" dirty="0"/>
              <a:t> </a:t>
            </a:r>
            <a:r>
              <a:rPr lang="en-US" altLang="zh-CN" b="1" dirty="0"/>
              <a:t>which</a:t>
            </a:r>
            <a:r>
              <a:rPr lang="zh-CN" altLang="en-US" b="1" dirty="0"/>
              <a:t> </a:t>
            </a:r>
            <a:r>
              <a:rPr lang="en-US" altLang="zh-CN" b="1" dirty="0"/>
              <a:t>has</a:t>
            </a:r>
            <a:r>
              <a:rPr lang="zh-CN" altLang="en-US" b="1" dirty="0"/>
              <a:t> </a:t>
            </a:r>
            <a:r>
              <a:rPr lang="en-US" altLang="zh-CN" b="1" dirty="0"/>
              <a:t>laid</a:t>
            </a:r>
            <a:r>
              <a:rPr lang="zh-CN" altLang="en-US" b="1" dirty="0"/>
              <a:t> </a:t>
            </a:r>
            <a:r>
              <a:rPr lang="en-US" altLang="zh-CN" b="1" dirty="0"/>
              <a:t>down</a:t>
            </a:r>
            <a:r>
              <a:rPr lang="zh-CN" altLang="en-US" b="1" dirty="0"/>
              <a:t> </a:t>
            </a:r>
            <a:r>
              <a:rPr lang="en-US" altLang="zh-CN" b="1" dirty="0"/>
              <a:t>a</a:t>
            </a:r>
            <a:r>
              <a:rPr lang="zh-CN" altLang="en-US" b="1" dirty="0"/>
              <a:t> </a:t>
            </a:r>
            <a:r>
              <a:rPr lang="en-US" altLang="zh-CN" b="1" dirty="0"/>
              <a:t>solid</a:t>
            </a:r>
            <a:r>
              <a:rPr lang="zh-CN" altLang="en-US" b="1" dirty="0"/>
              <a:t> </a:t>
            </a:r>
            <a:r>
              <a:rPr lang="en-US" altLang="zh-CN" b="1" dirty="0"/>
              <a:t>theoretical</a:t>
            </a:r>
            <a:r>
              <a:rPr lang="zh-CN" altLang="en-US" b="1" dirty="0"/>
              <a:t> </a:t>
            </a:r>
            <a:r>
              <a:rPr lang="en-US" altLang="zh-CN" b="1" dirty="0"/>
              <a:t>foundation</a:t>
            </a:r>
            <a:r>
              <a:rPr lang="zh-CN" altLang="en-US" b="1" dirty="0"/>
              <a:t> </a:t>
            </a:r>
            <a:r>
              <a:rPr lang="en-US" altLang="zh-CN" b="1" dirty="0"/>
              <a:t>for</a:t>
            </a:r>
            <a:r>
              <a:rPr lang="zh-CN" altLang="en-US" b="1" dirty="0"/>
              <a:t> </a:t>
            </a:r>
            <a:r>
              <a:rPr lang="en-US" altLang="zh-CN" b="1" dirty="0"/>
              <a:t>our</a:t>
            </a:r>
            <a:r>
              <a:rPr lang="zh-CN" altLang="en-US" b="1" dirty="0"/>
              <a:t> </a:t>
            </a:r>
            <a:r>
              <a:rPr lang="en-US" altLang="zh-CN" b="1" dirty="0"/>
              <a:t>research.</a:t>
            </a:r>
            <a:endParaRPr lang="en-AU" b="1" dirty="0"/>
          </a:p>
          <a:p>
            <a:endParaRPr lang="en-AU" b="1" dirty="0"/>
          </a:p>
          <a:p>
            <a:r>
              <a:rPr lang="en-AU" b="0" dirty="0"/>
              <a:t>The other field that we are interested in, is privacy compliance evaluation. </a:t>
            </a:r>
            <a:r>
              <a:rPr lang="en-AU" b="1" dirty="0"/>
              <a:t>[READ]</a:t>
            </a:r>
            <a:endParaRPr lang="en-US" b="1" dirty="0"/>
          </a:p>
        </p:txBody>
      </p:sp>
      <p:sp>
        <p:nvSpPr>
          <p:cNvPr id="4" name="Slide Number Placeholder 3"/>
          <p:cNvSpPr>
            <a:spLocks noGrp="1"/>
          </p:cNvSpPr>
          <p:nvPr>
            <p:ph type="sldNum" sz="quarter" idx="5"/>
          </p:nvPr>
        </p:nvSpPr>
        <p:spPr/>
        <p:txBody>
          <a:bodyPr/>
          <a:lstStyle/>
          <a:p>
            <a:fld id="{B488E97E-AF29-4E59-A6E4-D1B9CD7E3329}" type="slidenum">
              <a:rPr lang="en-SG" smtClean="0"/>
              <a:t>32</a:t>
            </a:fld>
            <a:endParaRPr lang="en-SG"/>
          </a:p>
        </p:txBody>
      </p:sp>
    </p:spTree>
    <p:extLst>
      <p:ext uri="{BB962C8B-B14F-4D97-AF65-F5344CB8AC3E}">
        <p14:creationId xmlns:p14="http://schemas.microsoft.com/office/powerpoint/2010/main" val="41107029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Now back to </a:t>
            </a:r>
            <a:r>
              <a:rPr lang="en-US" altLang="zh-CN" dirty="0"/>
              <a:t>my</a:t>
            </a:r>
            <a:r>
              <a:rPr lang="zh-CN" altLang="en-US" dirty="0"/>
              <a:t> </a:t>
            </a:r>
            <a:r>
              <a:rPr lang="en-US" altLang="zh-CN" dirty="0"/>
              <a:t>thesis</a:t>
            </a:r>
            <a:r>
              <a:rPr lang="en-AU" dirty="0"/>
              <a:t>. In this work, we aim to … </a:t>
            </a:r>
            <a:r>
              <a:rPr lang="en-AU" b="1" dirty="0"/>
              <a:t>[READ]</a:t>
            </a:r>
          </a:p>
          <a:p>
            <a:endParaRPr lang="en-AU" dirty="0"/>
          </a:p>
          <a:p>
            <a:endParaRPr lang="en-US" dirty="0"/>
          </a:p>
        </p:txBody>
      </p:sp>
      <p:sp>
        <p:nvSpPr>
          <p:cNvPr id="4" name="Slide Number Placeholder 3"/>
          <p:cNvSpPr>
            <a:spLocks noGrp="1"/>
          </p:cNvSpPr>
          <p:nvPr>
            <p:ph type="sldNum" sz="quarter" idx="5"/>
          </p:nvPr>
        </p:nvSpPr>
        <p:spPr/>
        <p:txBody>
          <a:bodyPr/>
          <a:lstStyle/>
          <a:p>
            <a:fld id="{B488E97E-AF29-4E59-A6E4-D1B9CD7E3329}" type="slidenum">
              <a:rPr lang="en-SG" smtClean="0"/>
              <a:t>33</a:t>
            </a:fld>
            <a:endParaRPr lang="en-SG"/>
          </a:p>
        </p:txBody>
      </p:sp>
    </p:spTree>
    <p:extLst>
      <p:ext uri="{BB962C8B-B14F-4D97-AF65-F5344CB8AC3E}">
        <p14:creationId xmlns:p14="http://schemas.microsoft.com/office/powerpoint/2010/main" val="38204876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this work, we aim to </a:t>
            </a:r>
            <a:r>
              <a:rPr lang="en-US" altLang="zh-CN" dirty="0"/>
              <a:t>investigate</a:t>
            </a:r>
            <a:r>
              <a:rPr lang="zh-CN" altLang="en-US" dirty="0"/>
              <a:t> </a:t>
            </a:r>
            <a:r>
              <a:rPr lang="en-US" altLang="zh-CN" dirty="0"/>
              <a:t>three</a:t>
            </a:r>
            <a:r>
              <a:rPr lang="zh-CN" altLang="en-US" dirty="0"/>
              <a:t> </a:t>
            </a:r>
            <a:r>
              <a:rPr lang="en-US" altLang="zh-CN" dirty="0"/>
              <a:t>types</a:t>
            </a:r>
            <a:r>
              <a:rPr lang="zh-CN" altLang="en-US" dirty="0"/>
              <a:t> </a:t>
            </a:r>
            <a:r>
              <a:rPr lang="en-US" altLang="zh-CN" dirty="0"/>
              <a:t>of</a:t>
            </a:r>
            <a:r>
              <a:rPr lang="zh-CN" altLang="en-US" dirty="0"/>
              <a:t> </a:t>
            </a:r>
            <a:r>
              <a:rPr lang="en-US" altLang="zh-CN" dirty="0"/>
              <a:t>issues,</a:t>
            </a:r>
            <a:r>
              <a:rPr lang="zh-CN" altLang="en-US" dirty="0"/>
              <a:t> </a:t>
            </a:r>
            <a:r>
              <a:rPr lang="en-US" altLang="zh-CN" dirty="0"/>
              <a:t>namely</a:t>
            </a:r>
            <a:r>
              <a:rPr lang="en-AU" dirty="0"/>
              <a:t>… </a:t>
            </a:r>
            <a:r>
              <a:rPr lang="en-AU" b="1" dirty="0"/>
              <a:t>[READ]</a:t>
            </a:r>
          </a:p>
          <a:p>
            <a:endParaRPr lang="en-AU" dirty="0"/>
          </a:p>
          <a:p>
            <a:endParaRPr lang="en-US" dirty="0"/>
          </a:p>
        </p:txBody>
      </p:sp>
      <p:sp>
        <p:nvSpPr>
          <p:cNvPr id="4" name="Slide Number Placeholder 3"/>
          <p:cNvSpPr>
            <a:spLocks noGrp="1"/>
          </p:cNvSpPr>
          <p:nvPr>
            <p:ph type="sldNum" sz="quarter" idx="5"/>
          </p:nvPr>
        </p:nvSpPr>
        <p:spPr/>
        <p:txBody>
          <a:bodyPr/>
          <a:lstStyle/>
          <a:p>
            <a:fld id="{B488E97E-AF29-4E59-A6E4-D1B9CD7E3329}" type="slidenum">
              <a:rPr lang="en-SG" smtClean="0"/>
              <a:t>34</a:t>
            </a:fld>
            <a:endParaRPr lang="en-SG"/>
          </a:p>
        </p:txBody>
      </p:sp>
    </p:spTree>
    <p:extLst>
      <p:ext uri="{BB962C8B-B14F-4D97-AF65-F5344CB8AC3E}">
        <p14:creationId xmlns:p14="http://schemas.microsoft.com/office/powerpoint/2010/main" val="4141099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a:t>
            </a:r>
            <a:r>
              <a:rPr lang="zh-CN" altLang="en-US" dirty="0"/>
              <a:t> </a:t>
            </a:r>
            <a:r>
              <a:rPr lang="en-US" altLang="zh-CN" dirty="0"/>
              <a:t>this</a:t>
            </a:r>
            <a:r>
              <a:rPr lang="zh-CN" altLang="en-US" dirty="0"/>
              <a:t> </a:t>
            </a:r>
            <a:r>
              <a:rPr lang="en-US" altLang="zh-CN" dirty="0"/>
              <a:t>study,</a:t>
            </a:r>
            <a:r>
              <a:rPr lang="zh-CN" altLang="en-US" dirty="0"/>
              <a:t> </a:t>
            </a:r>
            <a:r>
              <a:rPr lang="en-US" altLang="zh-CN" dirty="0"/>
              <a:t>we</a:t>
            </a:r>
            <a:r>
              <a:rPr lang="zh-CN" altLang="en-US" dirty="0"/>
              <a:t> </a:t>
            </a:r>
            <a:r>
              <a:rPr lang="en-US" altLang="zh-CN" dirty="0"/>
              <a:t>aim</a:t>
            </a:r>
            <a:r>
              <a:rPr lang="zh-CN" altLang="en-US" dirty="0"/>
              <a:t> </a:t>
            </a:r>
            <a:r>
              <a:rPr lang="en-US" altLang="zh-CN" dirty="0"/>
              <a:t>to</a:t>
            </a:r>
            <a:r>
              <a:rPr lang="zh-CN" altLang="en-US" dirty="0"/>
              <a:t> </a:t>
            </a:r>
            <a:r>
              <a:rPr lang="en-US" altLang="zh-CN" dirty="0"/>
              <a:t>identify</a:t>
            </a:r>
            <a:r>
              <a:rPr lang="en-AU" dirty="0"/>
              <a:t> as many types of user privacy as possible.</a:t>
            </a:r>
          </a:p>
          <a:p>
            <a:endParaRPr lang="en-AU" dirty="0"/>
          </a:p>
          <a:p>
            <a:r>
              <a:rPr lang="en-AU" dirty="0"/>
              <a:t>To better understand the scope of user privacy, we do not only take conventional privacy data into considerate, for example, users’ contact, photo, and calendar. </a:t>
            </a:r>
          </a:p>
          <a:p>
            <a:endParaRPr lang="en-AU" dirty="0"/>
          </a:p>
          <a:p>
            <a:r>
              <a:rPr lang="en-AU" dirty="0"/>
              <a:t>We also resort to the privacy-related changes in each … </a:t>
            </a:r>
            <a:r>
              <a:rPr lang="en-AU" b="1" dirty="0"/>
              <a:t>[READ]</a:t>
            </a:r>
            <a:endParaRPr lang="en-US" b="1" dirty="0"/>
          </a:p>
        </p:txBody>
      </p:sp>
      <p:sp>
        <p:nvSpPr>
          <p:cNvPr id="4" name="Slide Number Placeholder 3"/>
          <p:cNvSpPr>
            <a:spLocks noGrp="1"/>
          </p:cNvSpPr>
          <p:nvPr>
            <p:ph type="sldNum" sz="quarter" idx="5"/>
          </p:nvPr>
        </p:nvSpPr>
        <p:spPr/>
        <p:txBody>
          <a:bodyPr/>
          <a:lstStyle/>
          <a:p>
            <a:fld id="{B488E97E-AF29-4E59-A6E4-D1B9CD7E3329}" type="slidenum">
              <a:rPr lang="en-SG" smtClean="0"/>
              <a:t>35</a:t>
            </a:fld>
            <a:endParaRPr lang="en-SG"/>
          </a:p>
        </p:txBody>
      </p:sp>
    </p:spTree>
    <p:extLst>
      <p:ext uri="{BB962C8B-B14F-4D97-AF65-F5344CB8AC3E}">
        <p14:creationId xmlns:p14="http://schemas.microsoft.com/office/powerpoint/2010/main" val="24660379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To address those challenges, we performed a systematic analysis in large-scale, as shown on the screen.</a:t>
            </a:r>
          </a:p>
          <a:p>
            <a:endParaRPr lang="en-AU" b="1" dirty="0"/>
          </a:p>
          <a:p>
            <a:r>
              <a:rPr lang="en-AU" b="0" dirty="0"/>
              <a:t>Generally speaking, our approach is two-fold. </a:t>
            </a:r>
          </a:p>
          <a:p>
            <a:r>
              <a:rPr lang="en-AU" b="0" dirty="0"/>
              <a:t>We begin with collect</a:t>
            </a:r>
            <a:r>
              <a:rPr lang="en-US" altLang="zh-CN" b="0" dirty="0" err="1"/>
              <a:t>ing</a:t>
            </a:r>
            <a:r>
              <a:rPr lang="en-AU" b="0" dirty="0"/>
              <a:t> as many SDKs as possible from mainstream SDK release platform, to make this study in a large-scale.</a:t>
            </a:r>
          </a:p>
          <a:p>
            <a:endParaRPr lang="en-AU" b="0" dirty="0"/>
          </a:p>
          <a:p>
            <a:endParaRPr lang="en-AU" b="1" dirty="0"/>
          </a:p>
          <a:p>
            <a:r>
              <a:rPr lang="en-AU" b="1" dirty="0"/>
              <a:t>[CLICK FOR THE NEXT SLIDE]</a:t>
            </a:r>
            <a:endParaRPr lang="en-AU" b="0" dirty="0"/>
          </a:p>
          <a:p>
            <a:r>
              <a:rPr lang="en-AU" b="0" dirty="0"/>
              <a:t>After that, we perform two streams of analysis. First, we resort to the state-of-the-art large language models to help us understand and infer the privacy policies of SDKs, and then summarize what types of data that those SDKs claim to access.</a:t>
            </a:r>
          </a:p>
          <a:p>
            <a:endParaRPr lang="en-AU" b="0" dirty="0"/>
          </a:p>
          <a:p>
            <a:r>
              <a:rPr lang="en-AU" b="0" dirty="0"/>
              <a:t>For the second stream, we analyse the implementation of the collected SDKs. We resort to taint analysis to identify </a:t>
            </a:r>
            <a:r>
              <a:rPr lang="en-US" altLang="zh-CN" b="0" dirty="0"/>
              <a:t>any program trace that attempts to read user privacy</a:t>
            </a:r>
            <a:r>
              <a:rPr lang="en-AU" altLang="zh-CN" b="0" dirty="0"/>
              <a:t>.</a:t>
            </a:r>
            <a:r>
              <a:rPr lang="zh-CN" altLang="en-US" b="0" dirty="0"/>
              <a:t> </a:t>
            </a:r>
            <a:r>
              <a:rPr lang="en-US" altLang="zh-CN" b="0" dirty="0"/>
              <a:t>Our study also aims to explore </a:t>
            </a:r>
            <a:r>
              <a:rPr lang="en-AU" b="0" dirty="0"/>
              <a:t>if there exists any potential leakage of personal privacy.</a:t>
            </a:r>
          </a:p>
          <a:p>
            <a:endParaRPr lang="en-AU" b="0" dirty="0"/>
          </a:p>
          <a:p>
            <a:r>
              <a:rPr lang="en-AU" b="0" dirty="0"/>
              <a:t>In the end, we combine the findings of two streams’ analysis and eventually unveil the landscape of SDK-level privacy preservation, followed by sharing our insights and recommendations.</a:t>
            </a:r>
            <a:endParaRPr lang="en-US" b="0" dirty="0"/>
          </a:p>
        </p:txBody>
      </p:sp>
      <p:sp>
        <p:nvSpPr>
          <p:cNvPr id="4" name="Slide Number Placeholder 3"/>
          <p:cNvSpPr>
            <a:spLocks noGrp="1"/>
          </p:cNvSpPr>
          <p:nvPr>
            <p:ph type="sldNum" sz="quarter" idx="5"/>
          </p:nvPr>
        </p:nvSpPr>
        <p:spPr/>
        <p:txBody>
          <a:bodyPr/>
          <a:lstStyle/>
          <a:p>
            <a:fld id="{B488E97E-AF29-4E59-A6E4-D1B9CD7E3329}" type="slidenum">
              <a:rPr lang="en-SG" smtClean="0"/>
              <a:t>36</a:t>
            </a:fld>
            <a:endParaRPr lang="en-SG"/>
          </a:p>
        </p:txBody>
      </p:sp>
    </p:spTree>
    <p:extLst>
      <p:ext uri="{BB962C8B-B14F-4D97-AF65-F5344CB8AC3E}">
        <p14:creationId xmlns:p14="http://schemas.microsoft.com/office/powerpoint/2010/main" val="34773598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For the SDK collection, we retrieve as many third-party SDKs as possible.</a:t>
            </a:r>
          </a:p>
          <a:p>
            <a:r>
              <a:rPr lang="en-AU" b="1" dirty="0"/>
              <a:t>[READ]</a:t>
            </a:r>
            <a:endParaRPr lang="en-US" b="1" dirty="0"/>
          </a:p>
        </p:txBody>
      </p:sp>
      <p:sp>
        <p:nvSpPr>
          <p:cNvPr id="4" name="Slide Number Placeholder 3"/>
          <p:cNvSpPr>
            <a:spLocks noGrp="1"/>
          </p:cNvSpPr>
          <p:nvPr>
            <p:ph type="sldNum" sz="quarter" idx="5"/>
          </p:nvPr>
        </p:nvSpPr>
        <p:spPr/>
        <p:txBody>
          <a:bodyPr/>
          <a:lstStyle/>
          <a:p>
            <a:fld id="{B488E97E-AF29-4E59-A6E4-D1B9CD7E3329}" type="slidenum">
              <a:rPr lang="en-SG" smtClean="0"/>
              <a:t>37</a:t>
            </a:fld>
            <a:endParaRPr lang="en-SG"/>
          </a:p>
        </p:txBody>
      </p:sp>
    </p:spTree>
    <p:extLst>
      <p:ext uri="{BB962C8B-B14F-4D97-AF65-F5344CB8AC3E}">
        <p14:creationId xmlns:p14="http://schemas.microsoft.com/office/powerpoint/2010/main" val="16408276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second stream, we analyze privacy policies that are written by unstructured natural languages. </a:t>
            </a:r>
          </a:p>
          <a:p>
            <a:r>
              <a:rPr lang="en-US" dirty="0"/>
              <a:t>To this end, we first collect privacy policies as well as all relevant information, here we name it META-INFORMATION, for each collected SDK.</a:t>
            </a:r>
          </a:p>
          <a:p>
            <a:r>
              <a:rPr lang="en-US" dirty="0"/>
              <a:t>A python crawler is implemented to retrieve those information from the two release platforms’ website.</a:t>
            </a:r>
          </a:p>
          <a:p>
            <a:endParaRPr lang="en-US" dirty="0"/>
          </a:p>
          <a:p>
            <a:r>
              <a:rPr lang="en-US" dirty="0"/>
              <a:t>As a result, we collected SDK name, its provider’s ID, Maven ID, and its functional category, to complement the privacy policy documents.</a:t>
            </a:r>
          </a:p>
          <a:p>
            <a:r>
              <a:rPr lang="en-US" dirty="0"/>
              <a:t>For the privacy policies, we crawl the linked webpage indexed by data safety section guidance on Google Play SDK index, and the linked webpage by privacy policy on CAICT website.</a:t>
            </a:r>
          </a:p>
          <a:p>
            <a:endParaRPr lang="en-US" dirty="0"/>
          </a:p>
          <a:p>
            <a:r>
              <a:rPr lang="en-US" dirty="0"/>
              <a:t>As mentioned before, the SDK markets do not have a strict and comprehensive regulation like app stores. We find that not all SDKs come with a privacy policy or equivalent document. </a:t>
            </a:r>
          </a:p>
          <a:p>
            <a:r>
              <a:rPr lang="en-US" dirty="0"/>
              <a:t>In the end, we only manage to collect privacy policies of 52 SDKs.</a:t>
            </a:r>
          </a:p>
        </p:txBody>
      </p:sp>
      <p:sp>
        <p:nvSpPr>
          <p:cNvPr id="4" name="Slide Number Placeholder 3"/>
          <p:cNvSpPr>
            <a:spLocks noGrp="1"/>
          </p:cNvSpPr>
          <p:nvPr>
            <p:ph type="sldNum" sz="quarter" idx="5"/>
          </p:nvPr>
        </p:nvSpPr>
        <p:spPr/>
        <p:txBody>
          <a:bodyPr/>
          <a:lstStyle/>
          <a:p>
            <a:fld id="{B488E97E-AF29-4E59-A6E4-D1B9CD7E3329}" type="slidenum">
              <a:rPr lang="en-SG" smtClean="0"/>
              <a:t>38</a:t>
            </a:fld>
            <a:endParaRPr lang="en-SG"/>
          </a:p>
        </p:txBody>
      </p:sp>
    </p:spTree>
    <p:extLst>
      <p:ext uri="{BB962C8B-B14F-4D97-AF65-F5344CB8AC3E}">
        <p14:creationId xmlns:p14="http://schemas.microsoft.com/office/powerpoint/2010/main" val="34646243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resort to a</a:t>
            </a:r>
            <a:r>
              <a:rPr lang="zh-CN" altLang="en-US" dirty="0"/>
              <a:t> </a:t>
            </a:r>
            <a:r>
              <a:rPr lang="en-US" dirty="0"/>
              <a:t>large language model to </a:t>
            </a:r>
            <a:r>
              <a:rPr lang="en-US" altLang="zh-CN" dirty="0"/>
              <a:t>help</a:t>
            </a:r>
            <a:r>
              <a:rPr lang="zh-CN" altLang="en-US" dirty="0"/>
              <a:t> </a:t>
            </a:r>
            <a:r>
              <a:rPr lang="en-US" altLang="zh-CN" dirty="0"/>
              <a:t>us</a:t>
            </a:r>
            <a:r>
              <a:rPr lang="en-US" dirty="0"/>
              <a:t> understand the privacy policies</a:t>
            </a:r>
            <a:r>
              <a:rPr lang="zh-CN" altLang="en-US" dirty="0"/>
              <a:t> </a:t>
            </a:r>
            <a:r>
              <a:rPr lang="en-US" altLang="zh-CN" dirty="0"/>
              <a:t>written</a:t>
            </a:r>
            <a:r>
              <a:rPr lang="zh-CN" altLang="en-US" dirty="0"/>
              <a:t> </a:t>
            </a:r>
            <a:r>
              <a:rPr lang="en-US" altLang="zh-CN" dirty="0"/>
              <a:t>in</a:t>
            </a:r>
            <a:r>
              <a:rPr lang="zh-CN" altLang="en-US" dirty="0"/>
              <a:t> </a:t>
            </a:r>
            <a:r>
              <a:rPr lang="en-US" altLang="zh-CN" dirty="0"/>
              <a:t>natural</a:t>
            </a:r>
            <a:r>
              <a:rPr lang="zh-CN" altLang="en-US" dirty="0"/>
              <a:t> </a:t>
            </a:r>
            <a:r>
              <a:rPr lang="en-US" altLang="zh-CN" dirty="0"/>
              <a:t>language</a:t>
            </a:r>
            <a:r>
              <a:rPr lang="en-US" dirty="0"/>
              <a:t>.</a:t>
            </a:r>
          </a:p>
          <a:p>
            <a:r>
              <a:rPr lang="en-US" dirty="0"/>
              <a:t>The objective of this step is to extract which types of privacy data are claimed to be collected in the privacy policy documents.</a:t>
            </a:r>
          </a:p>
          <a:p>
            <a:endParaRPr lang="en-US" dirty="0"/>
          </a:p>
          <a:p>
            <a:r>
              <a:rPr lang="en-US" dirty="0"/>
              <a:t>To this end, we proposed an inference process. </a:t>
            </a:r>
            <a:r>
              <a:rPr lang="en-US" altLang="zh-CN" b="1" dirty="0"/>
              <a:t>[CLICK]</a:t>
            </a:r>
            <a:endParaRPr lang="en-US" b="1" dirty="0"/>
          </a:p>
          <a:p>
            <a:r>
              <a:rPr lang="en-US" dirty="0"/>
              <a:t>For each SDK that provides a privacy policy, we take every sentence from the privacy policy to the language model as the </a:t>
            </a:r>
            <a:r>
              <a:rPr lang="en-US" b="1" dirty="0"/>
              <a:t>Premise</a:t>
            </a:r>
            <a:r>
              <a:rPr lang="en-US" dirty="0"/>
              <a:t>, and then </a:t>
            </a:r>
            <a:r>
              <a:rPr lang="en-US" altLang="zh-CN" b="1" dirty="0"/>
              <a:t>[CLICK]</a:t>
            </a:r>
            <a:r>
              <a:rPr lang="zh-CN" altLang="en-US" b="1" dirty="0"/>
              <a:t> </a:t>
            </a:r>
            <a:r>
              <a:rPr lang="en-US" dirty="0"/>
              <a:t>we use a set of </a:t>
            </a:r>
            <a:r>
              <a:rPr lang="en-US" b="1" dirty="0"/>
              <a:t>hypothes</a:t>
            </a:r>
            <a:r>
              <a:rPr lang="en-US" altLang="zh-CN" b="1" dirty="0"/>
              <a:t>e</a:t>
            </a:r>
            <a:r>
              <a:rPr lang="en-US" b="1" dirty="0"/>
              <a:t>s</a:t>
            </a:r>
            <a:r>
              <a:rPr lang="en-US" dirty="0"/>
              <a:t> to query the language model.</a:t>
            </a:r>
          </a:p>
          <a:p>
            <a:r>
              <a:rPr lang="en-US" dirty="0"/>
              <a:t>Specifically, as we have identified 41 data types of user privacy, we filled those 41 data types in a few </a:t>
            </a:r>
            <a:r>
              <a:rPr lang="en-US" altLang="zh-CN" dirty="0"/>
              <a:t>query</a:t>
            </a:r>
            <a:r>
              <a:rPr lang="zh-CN" altLang="en-US" dirty="0"/>
              <a:t> </a:t>
            </a:r>
            <a:r>
              <a:rPr lang="en-US" dirty="0"/>
              <a:t>template</a:t>
            </a:r>
            <a:r>
              <a:rPr lang="en-US" altLang="zh-CN" dirty="0"/>
              <a:t>s, and let the language model determine whether the hypothesis entails the premise or not.</a:t>
            </a:r>
            <a:r>
              <a:rPr lang="en-US" dirty="0"/>
              <a:t> </a:t>
            </a:r>
          </a:p>
          <a:p>
            <a:endParaRPr lang="en-US" dirty="0"/>
          </a:p>
        </p:txBody>
      </p:sp>
      <p:sp>
        <p:nvSpPr>
          <p:cNvPr id="4" name="Slide Number Placeholder 3"/>
          <p:cNvSpPr>
            <a:spLocks noGrp="1"/>
          </p:cNvSpPr>
          <p:nvPr>
            <p:ph type="sldNum" sz="quarter" idx="5"/>
          </p:nvPr>
        </p:nvSpPr>
        <p:spPr/>
        <p:txBody>
          <a:bodyPr/>
          <a:lstStyle/>
          <a:p>
            <a:fld id="{B488E97E-AF29-4E59-A6E4-D1B9CD7E3329}" type="slidenum">
              <a:rPr lang="en-SG" smtClean="0"/>
              <a:t>39</a:t>
            </a:fld>
            <a:endParaRPr lang="en-SG"/>
          </a:p>
        </p:txBody>
      </p:sp>
    </p:spTree>
    <p:extLst>
      <p:ext uri="{BB962C8B-B14F-4D97-AF65-F5344CB8AC3E}">
        <p14:creationId xmlns:p14="http://schemas.microsoft.com/office/powerpoint/2010/main" val="34346559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As</a:t>
            </a:r>
            <a:r>
              <a:rPr lang="zh-CN" altLang="en-US" dirty="0"/>
              <a:t> </a:t>
            </a:r>
            <a:r>
              <a:rPr lang="en-US" altLang="zh-CN" dirty="0"/>
              <a:t>shown</a:t>
            </a:r>
            <a:r>
              <a:rPr lang="zh-CN" altLang="en-US" dirty="0"/>
              <a:t> </a:t>
            </a:r>
            <a:r>
              <a:rPr lang="en-US" altLang="zh-CN" dirty="0"/>
              <a:t>on</a:t>
            </a:r>
            <a:r>
              <a:rPr lang="zh-CN" altLang="en-US" dirty="0"/>
              <a:t> </a:t>
            </a:r>
            <a:r>
              <a:rPr lang="en-US" altLang="zh-CN" dirty="0"/>
              <a:t>this</a:t>
            </a:r>
            <a:r>
              <a:rPr lang="zh-CN" altLang="en-US" dirty="0"/>
              <a:t> </a:t>
            </a:r>
            <a:r>
              <a:rPr lang="en-US" altLang="zh-CN" dirty="0"/>
              <a:t>slide,</a:t>
            </a:r>
            <a:r>
              <a:rPr lang="zh-CN" altLang="en-US" dirty="0"/>
              <a:t> </a:t>
            </a:r>
            <a:r>
              <a:rPr lang="en-US" altLang="zh-CN" dirty="0"/>
              <a:t>each</a:t>
            </a:r>
            <a:r>
              <a:rPr lang="zh-CN" altLang="en-US" dirty="0"/>
              <a:t> </a:t>
            </a:r>
            <a:r>
              <a:rPr lang="en-US" altLang="zh-CN" dirty="0"/>
              <a:t>hypotheses</a:t>
            </a:r>
            <a:r>
              <a:rPr lang="zh-CN" altLang="en-US" dirty="0"/>
              <a:t> </a:t>
            </a:r>
            <a:r>
              <a:rPr lang="en-US" altLang="zh-CN" dirty="0"/>
              <a:t>set</a:t>
            </a:r>
            <a:r>
              <a:rPr lang="zh-CN" altLang="en-US" dirty="0"/>
              <a:t> </a:t>
            </a:r>
            <a:r>
              <a:rPr lang="en-US" altLang="zh-CN" dirty="0"/>
              <a:t>is</a:t>
            </a:r>
            <a:r>
              <a:rPr lang="zh-CN" altLang="en-US" dirty="0"/>
              <a:t> </a:t>
            </a:r>
            <a:r>
              <a:rPr lang="en-US" altLang="zh-CN" dirty="0"/>
              <a:t>composed</a:t>
            </a:r>
            <a:r>
              <a:rPr lang="zh-CN" altLang="en-US" dirty="0"/>
              <a:t> </a:t>
            </a:r>
            <a:r>
              <a:rPr lang="en-US" altLang="zh-CN" dirty="0"/>
              <a:t>of</a:t>
            </a:r>
            <a:r>
              <a:rPr lang="zh-CN" altLang="en-US" dirty="0"/>
              <a:t> </a:t>
            </a:r>
            <a:r>
              <a:rPr lang="en-US" altLang="zh-CN" dirty="0"/>
              <a:t>three</a:t>
            </a:r>
            <a:r>
              <a:rPr lang="zh-CN" altLang="en-US" dirty="0"/>
              <a:t> </a:t>
            </a:r>
            <a:r>
              <a:rPr lang="en-US" altLang="zh-CN" dirty="0"/>
              <a:t>hypotheses,</a:t>
            </a:r>
            <a:r>
              <a:rPr lang="zh-CN" altLang="en-US" dirty="0"/>
              <a:t> </a:t>
            </a:r>
            <a:r>
              <a:rPr lang="en-US" altLang="zh-CN" dirty="0"/>
              <a:t>namely</a:t>
            </a:r>
            <a:r>
              <a:rPr lang="zh-CN" altLang="en-US" dirty="0"/>
              <a:t> </a:t>
            </a:r>
            <a:r>
              <a:rPr lang="en-US" altLang="zh-CN" dirty="0"/>
              <a:t>a</a:t>
            </a:r>
            <a:r>
              <a:rPr lang="zh-CN" altLang="en-US" dirty="0"/>
              <a:t> </a:t>
            </a:r>
            <a:r>
              <a:rPr lang="en-US" altLang="zh-CN" dirty="0" err="1"/>
              <a:t>postive</a:t>
            </a:r>
            <a:r>
              <a:rPr lang="zh-CN" altLang="en-US" dirty="0"/>
              <a:t> </a:t>
            </a:r>
            <a:r>
              <a:rPr lang="en-US" altLang="zh-CN" dirty="0"/>
              <a:t>hypothesis</a:t>
            </a:r>
            <a:r>
              <a:rPr lang="zh-CN" altLang="en-US" dirty="0"/>
              <a:t> </a:t>
            </a:r>
            <a:r>
              <a:rPr lang="en-US" altLang="zh-CN" dirty="0"/>
              <a:t>PH,</a:t>
            </a:r>
            <a:r>
              <a:rPr lang="zh-CN" altLang="en-US" dirty="0"/>
              <a:t> </a:t>
            </a:r>
            <a:r>
              <a:rPr lang="en-US" altLang="zh-CN" dirty="0"/>
              <a:t>a</a:t>
            </a:r>
            <a:r>
              <a:rPr lang="zh-CN" altLang="en-US" dirty="0"/>
              <a:t> </a:t>
            </a:r>
            <a:r>
              <a:rPr lang="en-US" altLang="zh-CN" dirty="0"/>
              <a:t>negative</a:t>
            </a:r>
            <a:r>
              <a:rPr lang="zh-CN" altLang="en-US" dirty="0"/>
              <a:t> </a:t>
            </a:r>
            <a:r>
              <a:rPr lang="en-US" altLang="zh-CN" dirty="0"/>
              <a:t>hypothesis</a:t>
            </a:r>
            <a:r>
              <a:rPr lang="zh-CN" altLang="en-US" dirty="0"/>
              <a:t> </a:t>
            </a:r>
            <a:r>
              <a:rPr lang="en-US" altLang="zh-CN" dirty="0"/>
              <a:t>NH,</a:t>
            </a:r>
            <a:r>
              <a:rPr lang="zh-CN" altLang="en-US" dirty="0"/>
              <a:t> </a:t>
            </a:r>
            <a:r>
              <a:rPr lang="en-US" altLang="zh-CN" dirty="0"/>
              <a:t>and</a:t>
            </a:r>
            <a:r>
              <a:rPr lang="zh-CN" altLang="en-US" dirty="0"/>
              <a:t> </a:t>
            </a:r>
            <a:r>
              <a:rPr lang="en-US" altLang="zh-CN" dirty="0"/>
              <a:t>an</a:t>
            </a:r>
            <a:r>
              <a:rPr lang="zh-CN" altLang="en-US" dirty="0"/>
              <a:t> </a:t>
            </a:r>
            <a:r>
              <a:rPr lang="en-US" altLang="zh-CN" dirty="0"/>
              <a:t>irrelevant</a:t>
            </a:r>
            <a:r>
              <a:rPr lang="zh-CN" altLang="en-US" dirty="0"/>
              <a:t> </a:t>
            </a:r>
            <a:r>
              <a:rPr lang="en-US" altLang="zh-CN" dirty="0"/>
              <a:t>hypothesis</a:t>
            </a:r>
            <a:r>
              <a:rPr lang="zh-CN" altLang="en-US" dirty="0"/>
              <a:t> </a:t>
            </a:r>
            <a:r>
              <a:rPr lang="en-US" altLang="zh-CN" dirty="0"/>
              <a:t>IH.</a:t>
            </a:r>
            <a:r>
              <a:rPr lang="zh-CN" altLang="en-US" dirty="0"/>
              <a:t> </a:t>
            </a:r>
            <a:endParaRPr lang="en-SG" altLang="zh-CN" dirty="0"/>
          </a:p>
          <a:p>
            <a:endParaRPr lang="en-SG" dirty="0"/>
          </a:p>
          <a:p>
            <a:r>
              <a:rPr lang="en-US" altLang="zh-CN" dirty="0"/>
              <a:t>We</a:t>
            </a:r>
            <a:r>
              <a:rPr lang="zh-CN" altLang="en-US" dirty="0"/>
              <a:t> </a:t>
            </a:r>
            <a:r>
              <a:rPr lang="en-US" altLang="zh-CN" dirty="0"/>
              <a:t>determine</a:t>
            </a:r>
            <a:r>
              <a:rPr lang="zh-CN" altLang="en-US" dirty="0"/>
              <a:t> </a:t>
            </a:r>
            <a:r>
              <a:rPr lang="en-US" altLang="zh-CN" dirty="0"/>
              <a:t>if</a:t>
            </a:r>
            <a:r>
              <a:rPr lang="zh-CN" altLang="en-US" dirty="0"/>
              <a:t> </a:t>
            </a:r>
            <a:r>
              <a:rPr lang="en-US" altLang="zh-CN" dirty="0"/>
              <a:t>a</a:t>
            </a:r>
            <a:r>
              <a:rPr lang="zh-CN" altLang="en-US" dirty="0"/>
              <a:t> </a:t>
            </a:r>
            <a:r>
              <a:rPr lang="en-US" altLang="zh-CN" dirty="0"/>
              <a:t>data</a:t>
            </a:r>
            <a:r>
              <a:rPr lang="zh-CN" altLang="en-US" dirty="0"/>
              <a:t> </a:t>
            </a:r>
            <a:r>
              <a:rPr lang="en-US" altLang="zh-CN" dirty="0"/>
              <a:t>type</a:t>
            </a:r>
            <a:r>
              <a:rPr lang="zh-CN" altLang="en-US" dirty="0"/>
              <a:t> </a:t>
            </a:r>
            <a:r>
              <a:rPr lang="en-US" altLang="zh-CN" dirty="0"/>
              <a:t>is</a:t>
            </a:r>
            <a:r>
              <a:rPr lang="zh-CN" altLang="en-US" dirty="0"/>
              <a:t> </a:t>
            </a:r>
            <a:r>
              <a:rPr lang="en-US" altLang="zh-CN" dirty="0"/>
              <a:t>claimed</a:t>
            </a:r>
            <a:r>
              <a:rPr lang="zh-CN" altLang="en-US" dirty="0"/>
              <a:t> </a:t>
            </a:r>
            <a:r>
              <a:rPr lang="en-US" altLang="zh-CN" dirty="0"/>
              <a:t>to</a:t>
            </a:r>
            <a:r>
              <a:rPr lang="zh-CN" altLang="en-US" dirty="0"/>
              <a:t> </a:t>
            </a:r>
            <a:r>
              <a:rPr lang="en-US" altLang="zh-CN" dirty="0"/>
              <a:t>be</a:t>
            </a:r>
            <a:r>
              <a:rPr lang="zh-CN" altLang="en-US" dirty="0"/>
              <a:t> </a:t>
            </a:r>
            <a:r>
              <a:rPr lang="en-US" altLang="zh-CN" dirty="0"/>
              <a:t>collected</a:t>
            </a:r>
            <a:r>
              <a:rPr lang="zh-CN" altLang="en-US" dirty="0"/>
              <a:t> </a:t>
            </a:r>
            <a:r>
              <a:rPr lang="en-US" altLang="zh-CN" dirty="0"/>
              <a:t>by</a:t>
            </a:r>
            <a:r>
              <a:rPr lang="zh-CN" altLang="en-US" dirty="0"/>
              <a:t> </a:t>
            </a:r>
            <a:r>
              <a:rPr lang="en-US" altLang="zh-CN" dirty="0"/>
              <a:t>the</a:t>
            </a:r>
            <a:r>
              <a:rPr lang="zh-CN" altLang="en-US" dirty="0"/>
              <a:t> </a:t>
            </a:r>
            <a:r>
              <a:rPr lang="en-US" altLang="zh-CN" dirty="0"/>
              <a:t>examined</a:t>
            </a:r>
            <a:r>
              <a:rPr lang="zh-CN" altLang="en-US" dirty="0"/>
              <a:t> </a:t>
            </a:r>
            <a:r>
              <a:rPr lang="en-US" altLang="zh-CN" dirty="0"/>
              <a:t>SDK</a:t>
            </a:r>
            <a:r>
              <a:rPr lang="zh-CN" altLang="en-US" dirty="0"/>
              <a:t> </a:t>
            </a:r>
            <a:r>
              <a:rPr lang="en-US" altLang="zh-CN" dirty="0"/>
              <a:t>if</a:t>
            </a:r>
            <a:r>
              <a:rPr lang="zh-CN" altLang="en-US" dirty="0"/>
              <a:t> </a:t>
            </a:r>
            <a:r>
              <a:rPr lang="en-US" altLang="zh-CN" dirty="0"/>
              <a:t>the</a:t>
            </a:r>
            <a:r>
              <a:rPr lang="zh-CN" altLang="en-US" dirty="0"/>
              <a:t> </a:t>
            </a:r>
            <a:r>
              <a:rPr lang="en-US" altLang="zh-CN" dirty="0"/>
              <a:t>score</a:t>
            </a:r>
            <a:r>
              <a:rPr lang="zh-CN" altLang="en-US" dirty="0"/>
              <a:t> </a:t>
            </a:r>
            <a:r>
              <a:rPr lang="en-US" altLang="zh-CN" dirty="0"/>
              <a:t>of</a:t>
            </a:r>
            <a:r>
              <a:rPr lang="zh-CN" altLang="en-US" dirty="0"/>
              <a:t> </a:t>
            </a:r>
            <a:r>
              <a:rPr lang="en-US" altLang="zh-CN" dirty="0"/>
              <a:t>PH</a:t>
            </a:r>
            <a:r>
              <a:rPr lang="zh-CN" altLang="en-US" dirty="0"/>
              <a:t> </a:t>
            </a:r>
            <a:r>
              <a:rPr lang="en-US" altLang="zh-CN" dirty="0"/>
              <a:t>is</a:t>
            </a:r>
            <a:r>
              <a:rPr lang="zh-CN" altLang="en-US" dirty="0"/>
              <a:t> </a:t>
            </a:r>
            <a:r>
              <a:rPr lang="en-US" altLang="zh-CN" dirty="0"/>
              <a:t>greater</a:t>
            </a:r>
            <a:r>
              <a:rPr lang="zh-CN" altLang="en-US" dirty="0"/>
              <a:t> </a:t>
            </a:r>
            <a:r>
              <a:rPr lang="en-US" altLang="zh-CN" dirty="0"/>
              <a:t>than</a:t>
            </a:r>
            <a:r>
              <a:rPr lang="zh-CN" altLang="en-US" dirty="0"/>
              <a:t> </a:t>
            </a:r>
            <a:r>
              <a:rPr lang="en-US" altLang="zh-CN" dirty="0"/>
              <a:t>the</a:t>
            </a:r>
            <a:r>
              <a:rPr lang="zh-CN" altLang="en-US" dirty="0"/>
              <a:t> </a:t>
            </a:r>
            <a:r>
              <a:rPr lang="en-US" altLang="zh-CN" dirty="0"/>
              <a:t>threshold</a:t>
            </a:r>
            <a:r>
              <a:rPr lang="zh-CN" altLang="en-US" dirty="0"/>
              <a:t> </a:t>
            </a:r>
            <a:r>
              <a:rPr lang="en-US" altLang="zh-CN" dirty="0"/>
              <a:t>value</a:t>
            </a:r>
            <a:r>
              <a:rPr lang="zh-CN" altLang="en-US" dirty="0"/>
              <a:t> </a:t>
            </a:r>
            <a:r>
              <a:rPr lang="en-US" altLang="zh-CN" dirty="0"/>
              <a:t>and</a:t>
            </a:r>
            <a:r>
              <a:rPr lang="zh-CN" altLang="en-US" dirty="0"/>
              <a:t> </a:t>
            </a:r>
            <a:r>
              <a:rPr lang="en-US" altLang="zh-CN" dirty="0"/>
              <a:t>meanwhile,</a:t>
            </a:r>
            <a:r>
              <a:rPr lang="zh-CN" altLang="en-US" dirty="0"/>
              <a:t> </a:t>
            </a:r>
            <a:r>
              <a:rPr lang="en-US" altLang="zh-CN" dirty="0"/>
              <a:t>greater</a:t>
            </a:r>
            <a:r>
              <a:rPr lang="zh-CN" altLang="en-US" dirty="0"/>
              <a:t> </a:t>
            </a:r>
            <a:r>
              <a:rPr lang="en-US" altLang="zh-CN" dirty="0"/>
              <a:t>than</a:t>
            </a:r>
            <a:r>
              <a:rPr lang="zh-CN" altLang="en-US" dirty="0"/>
              <a:t> </a:t>
            </a:r>
            <a:r>
              <a:rPr lang="en-US" altLang="zh-CN" dirty="0"/>
              <a:t>the</a:t>
            </a:r>
            <a:r>
              <a:rPr lang="zh-CN" altLang="en-US" dirty="0"/>
              <a:t> </a:t>
            </a:r>
            <a:r>
              <a:rPr lang="en-US" altLang="zh-CN" dirty="0"/>
              <a:t>confidence</a:t>
            </a:r>
            <a:r>
              <a:rPr lang="zh-CN" altLang="en-US" dirty="0"/>
              <a:t> </a:t>
            </a:r>
            <a:r>
              <a:rPr lang="en-US" altLang="zh-CN" dirty="0" err="1"/>
              <a:t>socres</a:t>
            </a:r>
            <a:r>
              <a:rPr lang="zh-CN" altLang="en-US" dirty="0"/>
              <a:t> </a:t>
            </a:r>
            <a:r>
              <a:rPr lang="en-US" altLang="zh-CN" dirty="0"/>
              <a:t>of</a:t>
            </a:r>
            <a:r>
              <a:rPr lang="zh-CN" altLang="en-US" dirty="0"/>
              <a:t> </a:t>
            </a:r>
            <a:r>
              <a:rPr lang="en-US" altLang="zh-CN" dirty="0"/>
              <a:t>NH</a:t>
            </a:r>
            <a:r>
              <a:rPr lang="zh-CN" altLang="en-US" dirty="0"/>
              <a:t> </a:t>
            </a:r>
            <a:r>
              <a:rPr lang="en-US" altLang="zh-CN" dirty="0"/>
              <a:t>and</a:t>
            </a:r>
            <a:r>
              <a:rPr lang="zh-CN" altLang="en-US" dirty="0"/>
              <a:t> </a:t>
            </a:r>
            <a:r>
              <a:rPr lang="en-US" altLang="zh-CN" dirty="0"/>
              <a:t>IH.</a:t>
            </a:r>
            <a:endParaRPr lang="en-US" dirty="0"/>
          </a:p>
        </p:txBody>
      </p:sp>
      <p:sp>
        <p:nvSpPr>
          <p:cNvPr id="4" name="Slide Number Placeholder 3"/>
          <p:cNvSpPr>
            <a:spLocks noGrp="1"/>
          </p:cNvSpPr>
          <p:nvPr>
            <p:ph type="sldNum" sz="quarter" idx="5"/>
          </p:nvPr>
        </p:nvSpPr>
        <p:spPr/>
        <p:txBody>
          <a:bodyPr/>
          <a:lstStyle/>
          <a:p>
            <a:fld id="{B488E97E-AF29-4E59-A6E4-D1B9CD7E3329}" type="slidenum">
              <a:rPr lang="en-SG" smtClean="0"/>
              <a:t>40</a:t>
            </a:fld>
            <a:endParaRPr lang="en-SG"/>
          </a:p>
        </p:txBody>
      </p:sp>
    </p:spTree>
    <p:extLst>
      <p:ext uri="{BB962C8B-B14F-4D97-AF65-F5344CB8AC3E}">
        <p14:creationId xmlns:p14="http://schemas.microsoft.com/office/powerpoint/2010/main" val="5888451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nSpc>
                <a:spcPct val="107000"/>
              </a:lnSpc>
              <a:spcAft>
                <a:spcPts val="800"/>
              </a:spcAft>
            </a:pP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On</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the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other</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hand</a:t>
            </a: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 the protection of personal data has gained a great deal of attention around the world. </a:t>
            </a:r>
          </a:p>
          <a:p>
            <a:pPr>
              <a:lnSpc>
                <a:spcPct val="107000"/>
              </a:lnSpc>
              <a:spcAft>
                <a:spcPts val="800"/>
              </a:spcAft>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As of 2022, there are 137 out of 194 countries ha</a:t>
            </a:r>
            <a:r>
              <a:rPr lang="en-US" altLang="zh-CN" sz="1800" kern="100" dirty="0" err="1">
                <a:effectLst/>
                <a:latin typeface="Calibri" panose="020F0502020204030204" pitchFamily="34" charset="0"/>
                <a:ea typeface="DengXian" panose="02010600030101010101" pitchFamily="2" charset="-122"/>
                <a:cs typeface="Times New Roman" panose="02020603050405020304" pitchFamily="18" charset="0"/>
              </a:rPr>
              <a:t>ve</a:t>
            </a: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 put in place legislation to secure personal data and privacy protection. </a:t>
            </a:r>
          </a:p>
          <a:p>
            <a:pPr marL="0" marR="0" lvl="0" indent="0" algn="l" defTabSz="914400" rtl="0" eaLnBrk="1" fontAlgn="auto" latinLnBrk="0" hangingPunct="1">
              <a:lnSpc>
                <a:spcPct val="107000"/>
              </a:lnSpc>
              <a:spcBef>
                <a:spcPts val="0"/>
              </a:spcBef>
              <a:spcAft>
                <a:spcPts val="800"/>
              </a:spcAft>
              <a:buClrTx/>
              <a:buSzTx/>
              <a:buFontTx/>
              <a:buNone/>
              <a:tabLst/>
              <a:defRPr/>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The European Union’s GDPR is one of the most representative laws which is known to stipulate a large penalty if a company is found not properly handling users’ personal data.</a:t>
            </a:r>
            <a:endParaRPr lang="en-SG"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And</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our</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smart</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phones,</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as</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our</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daily</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used</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devices,</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are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becoming</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the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first</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line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of</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defense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against</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privacy</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infringement.</a:t>
            </a:r>
            <a:endParaRPr lang="en-SG" sz="1800" kern="1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488E97E-AF29-4E59-A6E4-D1B9CD7E3329}" type="slidenum">
              <a:rPr lang="en-SG" smtClean="0"/>
              <a:t>4</a:t>
            </a:fld>
            <a:endParaRPr lang="en-SG"/>
          </a:p>
        </p:txBody>
      </p:sp>
    </p:spTree>
    <p:extLst>
      <p:ext uri="{BB962C8B-B14F-4D97-AF65-F5344CB8AC3E}">
        <p14:creationId xmlns:p14="http://schemas.microsoft.com/office/powerpoint/2010/main" val="22157585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slide shows the 41 types of privacy data organized into 5 classes. </a:t>
            </a:r>
          </a:p>
          <a:p>
            <a:r>
              <a:rPr lang="en-AU" dirty="0"/>
              <a:t>With those data types identified, we move our steps to taint analysis, which aims to help us understand “what types of privacy data that SDKs collect”.</a:t>
            </a:r>
          </a:p>
          <a:p>
            <a:endParaRPr lang="en-AU" dirty="0"/>
          </a:p>
          <a:p>
            <a:r>
              <a:rPr lang="en-AU" dirty="0"/>
              <a:t>Static taint analysis is a common software engineering technique.</a:t>
            </a:r>
          </a:p>
          <a:p>
            <a:r>
              <a:rPr lang="en-AU" dirty="0"/>
              <a:t>By specifying a source method and sink method, Taint analysis, aims to identify all possible code traces connecting the source and sink methods in sequence.</a:t>
            </a:r>
          </a:p>
          <a:p>
            <a:r>
              <a:rPr lang="en-AU" b="1" dirty="0"/>
              <a:t>[READ STARTING FROM THE 2</a:t>
            </a:r>
            <a:r>
              <a:rPr lang="en-AU" b="1" baseline="30000" dirty="0"/>
              <a:t>nd</a:t>
            </a:r>
            <a:r>
              <a:rPr lang="en-AU" b="1" dirty="0"/>
              <a:t> PARAGRAPH]</a:t>
            </a:r>
            <a:endParaRPr lang="en-US" b="1" dirty="0"/>
          </a:p>
        </p:txBody>
      </p:sp>
      <p:sp>
        <p:nvSpPr>
          <p:cNvPr id="4" name="Slide Number Placeholder 3"/>
          <p:cNvSpPr>
            <a:spLocks noGrp="1"/>
          </p:cNvSpPr>
          <p:nvPr>
            <p:ph type="sldNum" sz="quarter" idx="5"/>
          </p:nvPr>
        </p:nvSpPr>
        <p:spPr/>
        <p:txBody>
          <a:bodyPr/>
          <a:lstStyle/>
          <a:p>
            <a:fld id="{B488E97E-AF29-4E59-A6E4-D1B9CD7E3329}" type="slidenum">
              <a:rPr lang="en-SG" smtClean="0"/>
              <a:t>41</a:t>
            </a:fld>
            <a:endParaRPr lang="en-SG"/>
          </a:p>
        </p:txBody>
      </p:sp>
    </p:spTree>
    <p:extLst>
      <p:ext uri="{BB962C8B-B14F-4D97-AF65-F5344CB8AC3E}">
        <p14:creationId xmlns:p14="http://schemas.microsoft.com/office/powerpoint/2010/main" val="14672472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identifying source methods, next we are going to identify sink methods. </a:t>
            </a:r>
          </a:p>
          <a:p>
            <a:r>
              <a:rPr lang="en-US" dirty="0"/>
              <a:t>In this work, there are 46 sink methods identified, with their functionality covering network transfer, file saving to the local public directories, and the system settings that store system-level preference and configuration.</a:t>
            </a:r>
          </a:p>
          <a:p>
            <a:br>
              <a:rPr lang="en-US" dirty="0"/>
            </a:br>
            <a:r>
              <a:rPr lang="en-US" dirty="0"/>
              <a:t>Here I’d like to </a:t>
            </a:r>
            <a:r>
              <a:rPr lang="en-US" b="1" dirty="0"/>
              <a:t>remark</a:t>
            </a:r>
            <a:r>
              <a:rPr lang="en-US" dirty="0"/>
              <a:t> that, all sinks are considered public locations that an arbitrary third-party app can access. </a:t>
            </a:r>
          </a:p>
          <a:p>
            <a:r>
              <a:rPr lang="en-US" dirty="0"/>
              <a:t>Which means, we don’t consider the places that only privileged system apps can access, for example, the process file system, and apps’ own directories.</a:t>
            </a:r>
          </a:p>
        </p:txBody>
      </p:sp>
      <p:sp>
        <p:nvSpPr>
          <p:cNvPr id="4" name="Slide Number Placeholder 3"/>
          <p:cNvSpPr>
            <a:spLocks noGrp="1"/>
          </p:cNvSpPr>
          <p:nvPr>
            <p:ph type="sldNum" sz="quarter" idx="5"/>
          </p:nvPr>
        </p:nvSpPr>
        <p:spPr/>
        <p:txBody>
          <a:bodyPr/>
          <a:lstStyle/>
          <a:p>
            <a:fld id="{B488E97E-AF29-4E59-A6E4-D1B9CD7E3329}" type="slidenum">
              <a:rPr lang="en-SG" smtClean="0"/>
              <a:t>42</a:t>
            </a:fld>
            <a:endParaRPr lang="en-SG"/>
          </a:p>
        </p:txBody>
      </p:sp>
    </p:spTree>
    <p:extLst>
      <p:ext uri="{BB962C8B-B14F-4D97-AF65-F5344CB8AC3E}">
        <p14:creationId xmlns:p14="http://schemas.microsoft.com/office/powerpoint/2010/main" val="21861803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nSpc>
                <a:spcPct val="107000"/>
              </a:lnSpc>
              <a:spcAft>
                <a:spcPts val="800"/>
              </a:spcAft>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This slide summarize our evaluation for this work, so, three research questions as usual.</a:t>
            </a:r>
          </a:p>
          <a:p>
            <a:pPr>
              <a:lnSpc>
                <a:spcPct val="107000"/>
              </a:lnSpc>
              <a:spcAft>
                <a:spcPts val="800"/>
              </a:spcAft>
            </a:pPr>
            <a:endParaRPr lang="en-SG"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AU" sz="1800" b="1" kern="100" dirty="0">
                <a:effectLst/>
                <a:latin typeface="Calibri" panose="020F0502020204030204" pitchFamily="34" charset="0"/>
                <a:ea typeface="DengXian" panose="02010600030101010101" pitchFamily="2" charset="-122"/>
                <a:cs typeface="Times New Roman" panose="02020603050405020304" pitchFamily="18" charset="0"/>
              </a:rPr>
              <a:t>[READ THE SLIDE]</a:t>
            </a:r>
            <a:endParaRPr lang="en-SG" sz="1800" b="1" kern="1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488E97E-AF29-4E59-A6E4-D1B9CD7E3329}" type="slidenum">
              <a:rPr lang="en-SG" smtClean="0"/>
              <a:t>43</a:t>
            </a:fld>
            <a:endParaRPr lang="en-SG"/>
          </a:p>
        </p:txBody>
      </p:sp>
    </p:spTree>
    <p:extLst>
      <p:ext uri="{BB962C8B-B14F-4D97-AF65-F5344CB8AC3E}">
        <p14:creationId xmlns:p14="http://schemas.microsoft.com/office/powerpoint/2010/main" val="21863520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now, let’s go to the RQ1 first.</a:t>
            </a:r>
          </a:p>
          <a:p>
            <a:endParaRPr lang="en-AU" dirty="0"/>
          </a:p>
          <a:p>
            <a:r>
              <a:rPr lang="en-AU" b="1" dirty="0"/>
              <a:t>[READ]</a:t>
            </a:r>
            <a:endParaRPr lang="en-US" b="1" dirty="0"/>
          </a:p>
        </p:txBody>
      </p:sp>
      <p:sp>
        <p:nvSpPr>
          <p:cNvPr id="4" name="Slide Number Placeholder 3"/>
          <p:cNvSpPr>
            <a:spLocks noGrp="1"/>
          </p:cNvSpPr>
          <p:nvPr>
            <p:ph type="sldNum" sz="quarter" idx="5"/>
          </p:nvPr>
        </p:nvSpPr>
        <p:spPr/>
        <p:txBody>
          <a:bodyPr/>
          <a:lstStyle/>
          <a:p>
            <a:fld id="{B488E97E-AF29-4E59-A6E4-D1B9CD7E3329}" type="slidenum">
              <a:rPr lang="en-SG" smtClean="0"/>
              <a:t>44</a:t>
            </a:fld>
            <a:endParaRPr lang="en-SG"/>
          </a:p>
        </p:txBody>
      </p:sp>
    </p:spTree>
    <p:extLst>
      <p:ext uri="{BB962C8B-B14F-4D97-AF65-F5344CB8AC3E}">
        <p14:creationId xmlns:p14="http://schemas.microsoft.com/office/powerpoint/2010/main" val="14049229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a:p>
            <a:r>
              <a:rPr lang="en-AU" b="1" dirty="0"/>
              <a:t>[READ]</a:t>
            </a:r>
            <a:endParaRPr lang="en-US" b="1" dirty="0"/>
          </a:p>
        </p:txBody>
      </p:sp>
      <p:sp>
        <p:nvSpPr>
          <p:cNvPr id="4" name="Slide Number Placeholder 3"/>
          <p:cNvSpPr>
            <a:spLocks noGrp="1"/>
          </p:cNvSpPr>
          <p:nvPr>
            <p:ph type="sldNum" sz="quarter" idx="5"/>
          </p:nvPr>
        </p:nvSpPr>
        <p:spPr/>
        <p:txBody>
          <a:bodyPr/>
          <a:lstStyle/>
          <a:p>
            <a:fld id="{B488E97E-AF29-4E59-A6E4-D1B9CD7E3329}" type="slidenum">
              <a:rPr lang="en-SG" smtClean="0"/>
              <a:t>45</a:t>
            </a:fld>
            <a:endParaRPr lang="en-SG"/>
          </a:p>
        </p:txBody>
      </p:sp>
    </p:spTree>
    <p:extLst>
      <p:ext uri="{BB962C8B-B14F-4D97-AF65-F5344CB8AC3E}">
        <p14:creationId xmlns:p14="http://schemas.microsoft.com/office/powerpoint/2010/main" val="35835560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Our last research question, is to analyse the overall compliance.</a:t>
            </a:r>
          </a:p>
          <a:p>
            <a:endParaRPr lang="en-AU" dirty="0"/>
          </a:p>
          <a:p>
            <a:r>
              <a:rPr lang="en-AU" b="1" dirty="0"/>
              <a:t>[READ]</a:t>
            </a:r>
            <a:endParaRPr lang="en-US" b="1" dirty="0"/>
          </a:p>
        </p:txBody>
      </p:sp>
      <p:sp>
        <p:nvSpPr>
          <p:cNvPr id="4" name="Slide Number Placeholder 3"/>
          <p:cNvSpPr>
            <a:spLocks noGrp="1"/>
          </p:cNvSpPr>
          <p:nvPr>
            <p:ph type="sldNum" sz="quarter" idx="5"/>
          </p:nvPr>
        </p:nvSpPr>
        <p:spPr/>
        <p:txBody>
          <a:bodyPr/>
          <a:lstStyle/>
          <a:p>
            <a:fld id="{B488E97E-AF29-4E59-A6E4-D1B9CD7E3329}" type="slidenum">
              <a:rPr lang="en-SG" smtClean="0"/>
              <a:t>46</a:t>
            </a:fld>
            <a:endParaRPr lang="en-SG"/>
          </a:p>
        </p:txBody>
      </p:sp>
    </p:spTree>
    <p:extLst>
      <p:ext uri="{BB962C8B-B14F-4D97-AF65-F5344CB8AC3E}">
        <p14:creationId xmlns:p14="http://schemas.microsoft.com/office/powerpoint/2010/main" val="42937939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slide shows the </a:t>
            </a:r>
            <a:r>
              <a:rPr lang="en-US" altLang="zh-CN" dirty="0"/>
              <a:t>system</a:t>
            </a:r>
            <a:r>
              <a:rPr lang="zh-CN" altLang="en-US" dirty="0"/>
              <a:t> </a:t>
            </a:r>
            <a:r>
              <a:rPr lang="en-US" altLang="zh-CN" dirty="0"/>
              <a:t>settings</a:t>
            </a:r>
            <a:r>
              <a:rPr lang="zh-CN" altLang="en-US" dirty="0"/>
              <a:t> </a:t>
            </a:r>
            <a:r>
              <a:rPr lang="en-US" altLang="zh-CN" dirty="0"/>
              <a:t>injection</a:t>
            </a:r>
            <a:r>
              <a:rPr lang="zh-CN" altLang="en-US" dirty="0"/>
              <a:t> </a:t>
            </a:r>
            <a:r>
              <a:rPr lang="en-US" altLang="zh-CN" dirty="0"/>
              <a:t>issues</a:t>
            </a:r>
            <a:r>
              <a:rPr lang="zh-CN" altLang="en-US" dirty="0"/>
              <a:t> </a:t>
            </a:r>
            <a:r>
              <a:rPr lang="en-US" altLang="zh-CN" dirty="0"/>
              <a:t>we</a:t>
            </a:r>
            <a:r>
              <a:rPr lang="zh-CN" altLang="en-US" dirty="0"/>
              <a:t> </a:t>
            </a:r>
            <a:r>
              <a:rPr lang="en-US" altLang="zh-CN" dirty="0"/>
              <a:t>have</a:t>
            </a:r>
            <a:r>
              <a:rPr lang="zh-CN" altLang="en-US" dirty="0"/>
              <a:t> </a:t>
            </a:r>
            <a:r>
              <a:rPr lang="en-US" altLang="zh-CN" dirty="0"/>
              <a:t>discovered</a:t>
            </a:r>
            <a:r>
              <a:rPr lang="zh-CN" altLang="en-US" dirty="0"/>
              <a:t> </a:t>
            </a:r>
            <a:r>
              <a:rPr lang="en-US" altLang="zh-CN" dirty="0"/>
              <a:t>during</a:t>
            </a:r>
            <a:r>
              <a:rPr lang="zh-CN" altLang="en-US" dirty="0"/>
              <a:t> </a:t>
            </a:r>
            <a:r>
              <a:rPr lang="en-US" altLang="zh-CN" dirty="0"/>
              <a:t>our</a:t>
            </a:r>
            <a:r>
              <a:rPr lang="zh-CN" altLang="en-US" dirty="0"/>
              <a:t> </a:t>
            </a:r>
            <a:r>
              <a:rPr lang="en-US" altLang="zh-CN" dirty="0"/>
              <a:t>analysis,</a:t>
            </a:r>
            <a:r>
              <a:rPr lang="zh-CN" altLang="en-US" dirty="0"/>
              <a:t> </a:t>
            </a:r>
            <a:r>
              <a:rPr lang="en-US" altLang="zh-CN" dirty="0"/>
              <a:t>and</a:t>
            </a:r>
            <a:r>
              <a:rPr lang="zh-CN" altLang="en-US" dirty="0"/>
              <a:t> </a:t>
            </a:r>
            <a:r>
              <a:rPr lang="en-US" altLang="zh-CN" dirty="0"/>
              <a:t>the</a:t>
            </a:r>
            <a:r>
              <a:rPr lang="zh-CN" altLang="en-US" dirty="0"/>
              <a:t> </a:t>
            </a:r>
            <a:r>
              <a:rPr lang="en-AU" dirty="0"/>
              <a:t>4 exploits identified from the 158 SDKs.</a:t>
            </a:r>
          </a:p>
          <a:p>
            <a:endParaRPr lang="en-AU" b="1" dirty="0"/>
          </a:p>
          <a:p>
            <a:r>
              <a:rPr lang="en-AU" b="1" dirty="0"/>
              <a:t>[READ]</a:t>
            </a:r>
          </a:p>
          <a:p>
            <a:endParaRPr lang="en-AU" b="1" dirty="0"/>
          </a:p>
          <a:p>
            <a:r>
              <a:rPr lang="en-US" altLang="zh-CN" b="1" dirty="0"/>
              <a:t>Here</a:t>
            </a:r>
            <a:r>
              <a:rPr lang="zh-CN" altLang="en-US" b="1" dirty="0"/>
              <a:t> </a:t>
            </a:r>
            <a:r>
              <a:rPr lang="en-US" altLang="zh-CN" b="1" dirty="0"/>
              <a:t>we</a:t>
            </a:r>
            <a:r>
              <a:rPr lang="zh-CN" altLang="en-US" b="1" dirty="0"/>
              <a:t> </a:t>
            </a:r>
            <a:r>
              <a:rPr lang="en-US" altLang="zh-CN" b="1" dirty="0"/>
              <a:t>highlight</a:t>
            </a:r>
            <a:r>
              <a:rPr lang="zh-CN" altLang="en-US" b="1" dirty="0"/>
              <a:t> </a:t>
            </a:r>
            <a:r>
              <a:rPr lang="en-US" altLang="zh-CN" b="1" dirty="0"/>
              <a:t>that</a:t>
            </a:r>
            <a:r>
              <a:rPr lang="zh-CN" altLang="en-US" b="1" dirty="0"/>
              <a:t> </a:t>
            </a:r>
            <a:r>
              <a:rPr lang="en-US" altLang="zh-CN" b="1" dirty="0"/>
              <a:t>...</a:t>
            </a:r>
            <a:r>
              <a:rPr lang="zh-CN" altLang="en-US" b="1" dirty="0"/>
              <a:t> </a:t>
            </a:r>
            <a:r>
              <a:rPr lang="en-US" altLang="zh-CN" b="1" dirty="0"/>
              <a:t>(impact)</a:t>
            </a:r>
            <a:endParaRPr lang="en-US" b="1" dirty="0"/>
          </a:p>
        </p:txBody>
      </p:sp>
      <p:sp>
        <p:nvSpPr>
          <p:cNvPr id="4" name="Slide Number Placeholder 3"/>
          <p:cNvSpPr>
            <a:spLocks noGrp="1"/>
          </p:cNvSpPr>
          <p:nvPr>
            <p:ph type="sldNum" sz="quarter" idx="5"/>
          </p:nvPr>
        </p:nvSpPr>
        <p:spPr/>
        <p:txBody>
          <a:bodyPr/>
          <a:lstStyle/>
          <a:p>
            <a:fld id="{B488E97E-AF29-4E59-A6E4-D1B9CD7E3329}" type="slidenum">
              <a:rPr lang="en-SG" smtClean="0"/>
              <a:t>47</a:t>
            </a:fld>
            <a:endParaRPr lang="en-SG"/>
          </a:p>
        </p:txBody>
      </p:sp>
    </p:spTree>
    <p:extLst>
      <p:ext uri="{BB962C8B-B14F-4D97-AF65-F5344CB8AC3E}">
        <p14:creationId xmlns:p14="http://schemas.microsoft.com/office/powerpoint/2010/main" val="15773444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[READ]</a:t>
            </a:r>
          </a:p>
          <a:p>
            <a:endParaRPr lang="en-AU" b="0" dirty="0"/>
          </a:p>
          <a:p>
            <a:r>
              <a:rPr lang="en-AU" b="0" dirty="0"/>
              <a:t>Ok, to</a:t>
            </a:r>
            <a:r>
              <a:rPr lang="zh-CN" altLang="en-US" b="0" dirty="0"/>
              <a:t> </a:t>
            </a:r>
            <a:r>
              <a:rPr lang="en-AU" b="0" dirty="0" err="1"/>
              <a:t>simpl</a:t>
            </a:r>
            <a:r>
              <a:rPr lang="en-US" altLang="zh-CN" b="0" dirty="0"/>
              <a:t>y</a:t>
            </a:r>
            <a:r>
              <a:rPr lang="zh-CN" altLang="en-US" b="0" dirty="0"/>
              <a:t> </a:t>
            </a:r>
            <a:r>
              <a:rPr lang="en-US" altLang="zh-CN" b="0" dirty="0"/>
              <a:t>put</a:t>
            </a:r>
            <a:r>
              <a:rPr lang="en-AU" b="0" dirty="0"/>
              <a:t>. This issue can be manipulated by a “Lucky” SDK if it is embedded into a pre-installed app. Then it can write anything into the system settings, which doesn’t have to be a real hardware ID, or any actual user privacy data like birthday, email address, and so on.</a:t>
            </a:r>
          </a:p>
          <a:p>
            <a:endParaRPr lang="en-AU" b="0" dirty="0"/>
          </a:p>
          <a:p>
            <a:r>
              <a:rPr lang="en-AU" b="0" dirty="0"/>
              <a:t>It only need</a:t>
            </a:r>
            <a:r>
              <a:rPr lang="en-US" altLang="zh-CN" b="0" dirty="0"/>
              <a:t>s</a:t>
            </a:r>
            <a:r>
              <a:rPr lang="en-AU" b="0" dirty="0"/>
              <a:t> to randomly produce a unique string, which can differentiate the current device from another, that string becomes a </a:t>
            </a:r>
            <a:r>
              <a:rPr lang="en-AU" b="0" i="1" dirty="0"/>
              <a:t>de facto</a:t>
            </a:r>
            <a:r>
              <a:rPr lang="zh-CN" altLang="en-US" b="0" i="1" dirty="0"/>
              <a:t> </a:t>
            </a:r>
            <a:r>
              <a:rPr lang="en-AU" b="0" dirty="0"/>
              <a:t>unique identifiable data and can be accessed by an arbitrary third-party app.</a:t>
            </a:r>
          </a:p>
          <a:p>
            <a:r>
              <a:rPr lang="en-AU" b="0" dirty="0"/>
              <a:t>So as long as a third-party app knows the key of such a</a:t>
            </a:r>
            <a:r>
              <a:rPr lang="en-US" altLang="zh-CN" b="0" dirty="0"/>
              <a:t>n</a:t>
            </a:r>
            <a:r>
              <a:rPr lang="zh-CN" altLang="en-US" b="0" dirty="0"/>
              <a:t> </a:t>
            </a:r>
            <a:r>
              <a:rPr lang="en-US" altLang="zh-CN" b="0" dirty="0"/>
              <a:t>entry</a:t>
            </a:r>
            <a:r>
              <a:rPr lang="zh-CN" altLang="en-US" b="0" dirty="0"/>
              <a:t> </a:t>
            </a:r>
            <a:r>
              <a:rPr lang="en-US" altLang="zh-CN" b="0" dirty="0"/>
              <a:t>in</a:t>
            </a:r>
            <a:r>
              <a:rPr lang="en-AU" b="0" dirty="0"/>
              <a:t> system settings, it </a:t>
            </a:r>
            <a:r>
              <a:rPr lang="en-US" altLang="zh-CN" b="0" dirty="0"/>
              <a:t>captures</a:t>
            </a:r>
            <a:r>
              <a:rPr lang="en-AU" b="0" dirty="0"/>
              <a:t> a </a:t>
            </a:r>
            <a:r>
              <a:rPr lang="en-US" altLang="zh-CN" b="0" dirty="0"/>
              <a:t>UUI</a:t>
            </a:r>
            <a:r>
              <a:rPr lang="en-AU" b="0" dirty="0"/>
              <a:t>.</a:t>
            </a:r>
          </a:p>
          <a:p>
            <a:endParaRPr lang="en-AU" b="0" dirty="0"/>
          </a:p>
          <a:p>
            <a:r>
              <a:rPr lang="en-US" altLang="zh-CN" b="0" dirty="0"/>
              <a:t>The</a:t>
            </a:r>
            <a:r>
              <a:rPr lang="zh-CN" altLang="en-US" b="0" dirty="0"/>
              <a:t> </a:t>
            </a:r>
            <a:r>
              <a:rPr lang="en-AU" b="0" dirty="0"/>
              <a:t>Android operating system</a:t>
            </a:r>
            <a:r>
              <a:rPr lang="zh-CN" altLang="en-US" b="0" dirty="0"/>
              <a:t> </a:t>
            </a:r>
            <a:r>
              <a:rPr lang="en-US" altLang="zh-CN" b="0" dirty="0"/>
              <a:t>in</a:t>
            </a:r>
            <a:r>
              <a:rPr lang="zh-CN" altLang="en-US" b="0" dirty="0"/>
              <a:t> </a:t>
            </a:r>
            <a:r>
              <a:rPr lang="en-US" altLang="zh-CN" b="0" dirty="0"/>
              <a:t>the</a:t>
            </a:r>
            <a:r>
              <a:rPr lang="zh-CN" altLang="en-US" b="0" dirty="0"/>
              <a:t> </a:t>
            </a:r>
            <a:r>
              <a:rPr lang="en-US" altLang="zh-CN" b="0" dirty="0"/>
              <a:t>background</a:t>
            </a:r>
            <a:r>
              <a:rPr lang="en-AU" b="0" dirty="0"/>
              <a:t>, unfortunately, does not know what happens during the entire procedure.</a:t>
            </a:r>
            <a:endParaRPr lang="en-US" b="0" dirty="0"/>
          </a:p>
        </p:txBody>
      </p:sp>
      <p:sp>
        <p:nvSpPr>
          <p:cNvPr id="4" name="Slide Number Placeholder 3"/>
          <p:cNvSpPr>
            <a:spLocks noGrp="1"/>
          </p:cNvSpPr>
          <p:nvPr>
            <p:ph type="sldNum" sz="quarter" idx="5"/>
          </p:nvPr>
        </p:nvSpPr>
        <p:spPr/>
        <p:txBody>
          <a:bodyPr/>
          <a:lstStyle/>
          <a:p>
            <a:fld id="{B488E97E-AF29-4E59-A6E4-D1B9CD7E3329}" type="slidenum">
              <a:rPr lang="en-SG" smtClean="0"/>
              <a:t>48</a:t>
            </a:fld>
            <a:endParaRPr lang="en-SG"/>
          </a:p>
        </p:txBody>
      </p:sp>
    </p:spTree>
    <p:extLst>
      <p:ext uri="{BB962C8B-B14F-4D97-AF65-F5344CB8AC3E}">
        <p14:creationId xmlns:p14="http://schemas.microsoft.com/office/powerpoint/2010/main" val="36013440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We</a:t>
            </a:r>
            <a:r>
              <a:rPr lang="zh-CN" altLang="en-US" dirty="0"/>
              <a:t> </a:t>
            </a:r>
            <a:r>
              <a:rPr lang="en-US" altLang="zh-CN" dirty="0"/>
              <a:t>also</a:t>
            </a:r>
            <a:r>
              <a:rPr lang="zh-CN" altLang="en-US" dirty="0"/>
              <a:t> </a:t>
            </a:r>
            <a:r>
              <a:rPr lang="en-US" altLang="zh-CN" dirty="0"/>
              <a:t>performed</a:t>
            </a:r>
            <a:r>
              <a:rPr lang="zh-CN" altLang="en-US" dirty="0"/>
              <a:t> </a:t>
            </a:r>
            <a:r>
              <a:rPr lang="en-US" altLang="zh-CN" dirty="0"/>
              <a:t>a</a:t>
            </a:r>
            <a:r>
              <a:rPr lang="zh-CN" altLang="en-US" dirty="0"/>
              <a:t> </a:t>
            </a:r>
            <a:r>
              <a:rPr lang="en-US" altLang="zh-CN" dirty="0"/>
              <a:t>re-inspection</a:t>
            </a:r>
            <a:r>
              <a:rPr lang="zh-CN" altLang="en-US" dirty="0"/>
              <a:t> </a:t>
            </a:r>
            <a:r>
              <a:rPr lang="en-US" altLang="zh-CN" dirty="0"/>
              <a:t>one</a:t>
            </a:r>
            <a:r>
              <a:rPr lang="zh-CN" altLang="en-US" dirty="0"/>
              <a:t> </a:t>
            </a:r>
            <a:r>
              <a:rPr lang="en-US" altLang="zh-CN" dirty="0"/>
              <a:t>year</a:t>
            </a:r>
            <a:r>
              <a:rPr lang="zh-CN" altLang="en-US" dirty="0"/>
              <a:t> </a:t>
            </a:r>
            <a:r>
              <a:rPr lang="en-US" altLang="zh-CN" dirty="0"/>
              <a:t>later</a:t>
            </a:r>
            <a:r>
              <a:rPr lang="zh-CN" altLang="en-US" dirty="0"/>
              <a:t> </a:t>
            </a:r>
            <a:r>
              <a:rPr lang="en-US" altLang="zh-CN" dirty="0"/>
              <a:t>than</a:t>
            </a:r>
            <a:r>
              <a:rPr lang="zh-CN" altLang="en-US" dirty="0"/>
              <a:t> </a:t>
            </a:r>
            <a:r>
              <a:rPr lang="en-US" altLang="zh-CN" dirty="0"/>
              <a:t>the</a:t>
            </a:r>
            <a:r>
              <a:rPr lang="zh-CN" altLang="en-US" dirty="0"/>
              <a:t> </a:t>
            </a:r>
            <a:r>
              <a:rPr lang="en-US" altLang="zh-CN" dirty="0"/>
              <a:t>initial</a:t>
            </a:r>
            <a:r>
              <a:rPr lang="zh-CN" altLang="en-US" dirty="0"/>
              <a:t> </a:t>
            </a:r>
            <a:r>
              <a:rPr lang="en-US" altLang="zh-CN" dirty="0"/>
              <a:t>investigation,</a:t>
            </a:r>
            <a:r>
              <a:rPr lang="zh-CN" altLang="en-US" dirty="0"/>
              <a:t> </a:t>
            </a:r>
            <a:r>
              <a:rPr lang="en-US" altLang="zh-CN" dirty="0"/>
              <a:t>to</a:t>
            </a:r>
            <a:r>
              <a:rPr lang="zh-CN" altLang="en-US" dirty="0"/>
              <a:t> </a:t>
            </a:r>
            <a:r>
              <a:rPr lang="en-US" altLang="zh-CN" dirty="0"/>
              <a:t>better</a:t>
            </a:r>
            <a:r>
              <a:rPr lang="zh-CN" altLang="en-US" dirty="0"/>
              <a:t> </a:t>
            </a:r>
            <a:r>
              <a:rPr lang="en-US" altLang="zh-CN" dirty="0"/>
              <a:t>understand</a:t>
            </a:r>
            <a:r>
              <a:rPr lang="zh-CN" altLang="en-US" dirty="0"/>
              <a:t> </a:t>
            </a:r>
            <a:r>
              <a:rPr lang="en-US" altLang="zh-CN" dirty="0"/>
              <a:t>the</a:t>
            </a:r>
            <a:r>
              <a:rPr lang="zh-CN" altLang="en-US" dirty="0"/>
              <a:t> </a:t>
            </a:r>
            <a:r>
              <a:rPr lang="en-US" altLang="zh-CN" dirty="0"/>
              <a:t>privacy</a:t>
            </a:r>
            <a:r>
              <a:rPr lang="zh-CN" altLang="en-US" dirty="0"/>
              <a:t> </a:t>
            </a:r>
            <a:r>
              <a:rPr lang="en-US" altLang="zh-CN" dirty="0"/>
              <a:t>preservation</a:t>
            </a:r>
            <a:r>
              <a:rPr lang="zh-CN" altLang="en-US" dirty="0"/>
              <a:t> </a:t>
            </a:r>
            <a:r>
              <a:rPr lang="en-US" altLang="zh-CN" dirty="0"/>
              <a:t>landscape</a:t>
            </a:r>
            <a:r>
              <a:rPr lang="zh-CN" altLang="en-US" dirty="0"/>
              <a:t> </a:t>
            </a:r>
            <a:r>
              <a:rPr lang="en-US" altLang="zh-CN" dirty="0"/>
              <a:t>from</a:t>
            </a:r>
            <a:r>
              <a:rPr lang="zh-CN" altLang="en-US" dirty="0"/>
              <a:t> </a:t>
            </a:r>
            <a:r>
              <a:rPr lang="en-US" altLang="zh-CN" dirty="0"/>
              <a:t>a</a:t>
            </a:r>
            <a:r>
              <a:rPr lang="zh-CN" altLang="en-US" dirty="0"/>
              <a:t> </a:t>
            </a:r>
            <a:r>
              <a:rPr lang="en-US" altLang="zh-CN" dirty="0"/>
              <a:t>longitudinal</a:t>
            </a:r>
            <a:r>
              <a:rPr lang="zh-CN" altLang="en-US" dirty="0"/>
              <a:t> </a:t>
            </a:r>
            <a:r>
              <a:rPr lang="en-US" altLang="zh-CN" dirty="0"/>
              <a:t>perspective.</a:t>
            </a:r>
            <a:r>
              <a:rPr lang="zh-CN" altLang="en-US" dirty="0"/>
              <a:t> </a:t>
            </a:r>
            <a:endParaRPr lang="en-SG" altLang="zh-CN" dirty="0"/>
          </a:p>
          <a:p>
            <a:endParaRPr lang="en-US" altLang="zh-CN" dirty="0"/>
          </a:p>
          <a:p>
            <a:r>
              <a:rPr lang="en-US" altLang="zh-CN" dirty="0"/>
              <a:t>We</a:t>
            </a:r>
            <a:r>
              <a:rPr lang="zh-CN" altLang="en-US" dirty="0"/>
              <a:t> </a:t>
            </a:r>
            <a:r>
              <a:rPr lang="en-US" altLang="zh-CN" dirty="0"/>
              <a:t>found</a:t>
            </a:r>
            <a:r>
              <a:rPr lang="zh-CN" altLang="en-US" dirty="0"/>
              <a:t> </a:t>
            </a:r>
            <a:r>
              <a:rPr lang="en-US" altLang="zh-CN" dirty="0"/>
              <a:t>...</a:t>
            </a:r>
            <a:r>
              <a:rPr lang="zh-CN" altLang="en-US" dirty="0"/>
              <a:t> </a:t>
            </a:r>
            <a:r>
              <a:rPr lang="en-US" altLang="zh-CN" dirty="0"/>
              <a:t>[READ</a:t>
            </a:r>
            <a:r>
              <a:rPr lang="zh-CN" altLang="en-US" dirty="0"/>
              <a:t> </a:t>
            </a:r>
            <a:r>
              <a:rPr lang="en-US" altLang="zh-CN" dirty="0"/>
              <a:t>THE</a:t>
            </a:r>
            <a:r>
              <a:rPr lang="zh-CN" altLang="en-US" dirty="0"/>
              <a:t> </a:t>
            </a:r>
            <a:r>
              <a:rPr lang="en-US" altLang="zh-CN" dirty="0"/>
              <a:t>BULLET</a:t>
            </a:r>
            <a:r>
              <a:rPr lang="zh-CN" altLang="en-US" dirty="0"/>
              <a:t> </a:t>
            </a:r>
            <a:r>
              <a:rPr lang="en-US" altLang="zh-CN" dirty="0"/>
              <a:t>POINTS]</a:t>
            </a:r>
            <a:endParaRPr lang="en-US" dirty="0"/>
          </a:p>
        </p:txBody>
      </p:sp>
      <p:sp>
        <p:nvSpPr>
          <p:cNvPr id="4" name="Slide Number Placeholder 3"/>
          <p:cNvSpPr>
            <a:spLocks noGrp="1"/>
          </p:cNvSpPr>
          <p:nvPr>
            <p:ph type="sldNum" sz="quarter" idx="5"/>
          </p:nvPr>
        </p:nvSpPr>
        <p:spPr/>
        <p:txBody>
          <a:bodyPr/>
          <a:lstStyle/>
          <a:p>
            <a:fld id="{B488E97E-AF29-4E59-A6E4-D1B9CD7E3329}" type="slidenum">
              <a:rPr lang="en-SG" smtClean="0"/>
              <a:t>49</a:t>
            </a:fld>
            <a:endParaRPr lang="en-SG"/>
          </a:p>
        </p:txBody>
      </p:sp>
    </p:spTree>
    <p:extLst>
      <p:ext uri="{BB962C8B-B14F-4D97-AF65-F5344CB8AC3E}">
        <p14:creationId xmlns:p14="http://schemas.microsoft.com/office/powerpoint/2010/main" val="311607074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To wrap up, in this work, we achieved three contributions. </a:t>
            </a:r>
          </a:p>
          <a:p>
            <a:endParaRPr lang="en-AU" dirty="0"/>
          </a:p>
          <a:p>
            <a:r>
              <a:rPr lang="en-AU" b="1" dirty="0"/>
              <a:t>[READ]</a:t>
            </a:r>
            <a:endParaRPr lang="en-US" b="1" dirty="0"/>
          </a:p>
        </p:txBody>
      </p:sp>
      <p:sp>
        <p:nvSpPr>
          <p:cNvPr id="4" name="Slide Number Placeholder 3"/>
          <p:cNvSpPr>
            <a:spLocks noGrp="1"/>
          </p:cNvSpPr>
          <p:nvPr>
            <p:ph type="sldNum" sz="quarter" idx="5"/>
          </p:nvPr>
        </p:nvSpPr>
        <p:spPr/>
        <p:txBody>
          <a:bodyPr/>
          <a:lstStyle/>
          <a:p>
            <a:fld id="{B488E97E-AF29-4E59-A6E4-D1B9CD7E3329}" type="slidenum">
              <a:rPr lang="en-SG" smtClean="0"/>
              <a:t>50</a:t>
            </a:fld>
            <a:endParaRPr lang="en-SG"/>
          </a:p>
        </p:txBody>
      </p:sp>
    </p:spTree>
    <p:extLst>
      <p:ext uri="{BB962C8B-B14F-4D97-AF65-F5344CB8AC3E}">
        <p14:creationId xmlns:p14="http://schemas.microsoft.com/office/powerpoint/2010/main" val="2202320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800"/>
              </a:spcAft>
            </a:pPr>
            <a:r>
              <a:rPr lang="en-US" altLang="zh-CN" b="0" dirty="0">
                <a:effectLst/>
              </a:rPr>
              <a:t>Talking</a:t>
            </a:r>
            <a:r>
              <a:rPr lang="zh-CN" altLang="en-US" b="0" dirty="0">
                <a:effectLst/>
              </a:rPr>
              <a:t> </a:t>
            </a:r>
            <a:r>
              <a:rPr lang="en-US" altLang="zh-CN" b="0" dirty="0">
                <a:effectLst/>
              </a:rPr>
              <a:t>about</a:t>
            </a:r>
            <a:r>
              <a:rPr lang="zh-CN" altLang="en-US" b="0" dirty="0">
                <a:effectLst/>
              </a:rPr>
              <a:t> </a:t>
            </a:r>
            <a:r>
              <a:rPr lang="en-US" altLang="zh-CN" b="0" dirty="0">
                <a:effectLst/>
              </a:rPr>
              <a:t>personal</a:t>
            </a:r>
            <a:r>
              <a:rPr lang="zh-CN" altLang="en-US" b="0" dirty="0">
                <a:effectLst/>
              </a:rPr>
              <a:t> </a:t>
            </a:r>
            <a:r>
              <a:rPr lang="en-US" altLang="zh-CN" b="0" dirty="0">
                <a:effectLst/>
              </a:rPr>
              <a:t>data</a:t>
            </a:r>
            <a:r>
              <a:rPr lang="zh-CN" altLang="en-US" b="0" dirty="0">
                <a:effectLst/>
              </a:rPr>
              <a:t> </a:t>
            </a:r>
            <a:r>
              <a:rPr lang="en-US" altLang="zh-CN" b="0" dirty="0">
                <a:effectLst/>
              </a:rPr>
              <a:t>access,</a:t>
            </a:r>
            <a:r>
              <a:rPr lang="zh-CN" altLang="en-US" b="0" dirty="0">
                <a:effectLst/>
              </a:rPr>
              <a:t> </a:t>
            </a:r>
            <a:r>
              <a:rPr lang="en-US" altLang="zh-CN" b="0" dirty="0">
                <a:effectLst/>
              </a:rPr>
              <a:t>we</a:t>
            </a:r>
            <a:r>
              <a:rPr lang="zh-CN" altLang="en-US" b="0" dirty="0">
                <a:effectLst/>
              </a:rPr>
              <a:t> </a:t>
            </a:r>
            <a:r>
              <a:rPr lang="en-US" altLang="zh-CN" b="0" dirty="0">
                <a:effectLst/>
              </a:rPr>
              <a:t>assume</a:t>
            </a:r>
            <a:r>
              <a:rPr lang="zh-CN" altLang="en-US" b="0" dirty="0">
                <a:effectLst/>
              </a:rPr>
              <a:t> </a:t>
            </a:r>
            <a:r>
              <a:rPr lang="en-US" altLang="zh-CN" b="0" dirty="0">
                <a:effectLst/>
              </a:rPr>
              <a:t>the</a:t>
            </a:r>
            <a:r>
              <a:rPr lang="zh-CN" altLang="en-US" b="0" dirty="0">
                <a:effectLst/>
              </a:rPr>
              <a:t> </a:t>
            </a:r>
            <a:r>
              <a:rPr lang="en-US" altLang="zh-CN" b="0" dirty="0">
                <a:effectLst/>
              </a:rPr>
              <a:t>collection</a:t>
            </a:r>
            <a:r>
              <a:rPr lang="zh-CN" altLang="en-US" b="0" dirty="0">
                <a:effectLst/>
              </a:rPr>
              <a:t> </a:t>
            </a:r>
            <a:r>
              <a:rPr lang="en-US" altLang="zh-CN" b="0" dirty="0">
                <a:effectLst/>
              </a:rPr>
              <a:t>of</a:t>
            </a:r>
            <a:r>
              <a:rPr lang="zh-CN" altLang="en-US" b="0" dirty="0">
                <a:effectLst/>
              </a:rPr>
              <a:t> </a:t>
            </a:r>
            <a:r>
              <a:rPr lang="en-US" altLang="zh-CN" b="0" dirty="0">
                <a:effectLst/>
              </a:rPr>
              <a:t>personal</a:t>
            </a:r>
            <a:r>
              <a:rPr lang="zh-CN" altLang="en-US" b="0" dirty="0">
                <a:effectLst/>
              </a:rPr>
              <a:t> </a:t>
            </a:r>
            <a:r>
              <a:rPr lang="en-US" altLang="zh-CN" b="0" dirty="0">
                <a:effectLst/>
              </a:rPr>
              <a:t>data</a:t>
            </a:r>
            <a:r>
              <a:rPr lang="zh-CN" altLang="en-US" b="0" dirty="0">
                <a:effectLst/>
              </a:rPr>
              <a:t> </a:t>
            </a:r>
            <a:r>
              <a:rPr lang="en-US" altLang="zh-CN" b="0" dirty="0">
                <a:effectLst/>
              </a:rPr>
              <a:t>should</a:t>
            </a:r>
            <a:r>
              <a:rPr lang="zh-CN" altLang="en-US" b="0" dirty="0">
                <a:effectLst/>
              </a:rPr>
              <a:t> </a:t>
            </a:r>
            <a:r>
              <a:rPr lang="en-US" altLang="zh-CN" b="0" dirty="0">
                <a:effectLst/>
              </a:rPr>
              <a:t>all</a:t>
            </a:r>
            <a:r>
              <a:rPr lang="zh-CN" altLang="en-US" b="0" dirty="0">
                <a:effectLst/>
              </a:rPr>
              <a:t> </a:t>
            </a:r>
            <a:r>
              <a:rPr lang="en-US" altLang="zh-CN" b="0" dirty="0">
                <a:effectLst/>
              </a:rPr>
              <a:t>follow</a:t>
            </a:r>
            <a:r>
              <a:rPr lang="zh-CN" altLang="en-US" b="0" dirty="0">
                <a:effectLst/>
              </a:rPr>
              <a:t> </a:t>
            </a:r>
            <a:r>
              <a:rPr lang="en-US" altLang="zh-CN" b="0" dirty="0">
                <a:effectLst/>
              </a:rPr>
              <a:t>a</a:t>
            </a:r>
            <a:r>
              <a:rPr lang="zh-CN" altLang="en-US" b="0" dirty="0">
                <a:effectLst/>
              </a:rPr>
              <a:t> </a:t>
            </a:r>
            <a:r>
              <a:rPr lang="en-US" altLang="zh-CN" b="0" dirty="0">
                <a:effectLst/>
              </a:rPr>
              <a:t>simple</a:t>
            </a:r>
            <a:r>
              <a:rPr lang="zh-CN" altLang="en-US" b="0" dirty="0">
                <a:effectLst/>
              </a:rPr>
              <a:t> </a:t>
            </a:r>
            <a:r>
              <a:rPr lang="en-US" altLang="zh-CN" b="0" dirty="0">
                <a:effectLst/>
              </a:rPr>
              <a:t>routine:</a:t>
            </a:r>
            <a:r>
              <a:rPr lang="zh-CN" altLang="en-US" b="0" dirty="0">
                <a:effectLst/>
              </a:rPr>
              <a:t> </a:t>
            </a:r>
            <a:r>
              <a:rPr lang="en-US" altLang="zh-CN" b="0" dirty="0">
                <a:effectLst/>
              </a:rPr>
              <a:t>...</a:t>
            </a:r>
            <a:r>
              <a:rPr lang="zh-CN" altLang="en-US" b="0" dirty="0">
                <a:effectLst/>
              </a:rPr>
              <a:t> </a:t>
            </a:r>
            <a:r>
              <a:rPr lang="en-US" altLang="zh-CN" b="0" dirty="0">
                <a:effectLst/>
              </a:rPr>
              <a:t>[READ]</a:t>
            </a:r>
            <a:endParaRPr lang="en-US" b="0" dirty="0">
              <a:effectLst/>
            </a:endParaRPr>
          </a:p>
        </p:txBody>
      </p:sp>
      <p:sp>
        <p:nvSpPr>
          <p:cNvPr id="4" name="Slide Number Placeholder 3"/>
          <p:cNvSpPr>
            <a:spLocks noGrp="1"/>
          </p:cNvSpPr>
          <p:nvPr>
            <p:ph type="sldNum" sz="quarter" idx="5"/>
          </p:nvPr>
        </p:nvSpPr>
        <p:spPr/>
        <p:txBody>
          <a:bodyPr/>
          <a:lstStyle/>
          <a:p>
            <a:fld id="{B488E97E-AF29-4E59-A6E4-D1B9CD7E3329}" type="slidenum">
              <a:rPr lang="en-SG" smtClean="0"/>
              <a:t>5</a:t>
            </a:fld>
            <a:endParaRPr lang="en-SG"/>
          </a:p>
        </p:txBody>
      </p:sp>
    </p:spTree>
    <p:extLst>
      <p:ext uri="{BB962C8B-B14F-4D97-AF65-F5344CB8AC3E}">
        <p14:creationId xmlns:p14="http://schemas.microsoft.com/office/powerpoint/2010/main" val="3188150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BA125F-BC95-F549-B696-81D46856DA69}" type="slidenum">
              <a:rPr lang="en-US" smtClean="0"/>
              <a:t>51</a:t>
            </a:fld>
            <a:endParaRPr lang="en-US"/>
          </a:p>
        </p:txBody>
      </p:sp>
    </p:spTree>
    <p:extLst>
      <p:ext uri="{BB962C8B-B14F-4D97-AF65-F5344CB8AC3E}">
        <p14:creationId xmlns:p14="http://schemas.microsoft.com/office/powerpoint/2010/main" val="28602858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88E97E-AF29-4E59-A6E4-D1B9CD7E3329}" type="slidenum">
              <a:rPr lang="en-SG" smtClean="0"/>
              <a:t>52</a:t>
            </a:fld>
            <a:endParaRPr lang="en-SG"/>
          </a:p>
        </p:txBody>
      </p:sp>
    </p:spTree>
    <p:extLst>
      <p:ext uri="{BB962C8B-B14F-4D97-AF65-F5344CB8AC3E}">
        <p14:creationId xmlns:p14="http://schemas.microsoft.com/office/powerpoint/2010/main" val="10632393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36856-AC0A-15B9-3273-BBE05BFB4D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2DDAF8-672A-4216-02DE-ADC7F50252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C73828-9FDB-F41C-7080-05F9DE46232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545B833-1499-C303-C232-D5869CE6D647}"/>
              </a:ext>
            </a:extLst>
          </p:cNvPr>
          <p:cNvSpPr>
            <a:spLocks noGrp="1"/>
          </p:cNvSpPr>
          <p:nvPr>
            <p:ph type="sldNum" sz="quarter" idx="5"/>
          </p:nvPr>
        </p:nvSpPr>
        <p:spPr/>
        <p:txBody>
          <a:bodyPr/>
          <a:lstStyle/>
          <a:p>
            <a:fld id="{B488E97E-AF29-4E59-A6E4-D1B9CD7E3329}" type="slidenum">
              <a:rPr lang="en-SG" smtClean="0"/>
              <a:t>53</a:t>
            </a:fld>
            <a:endParaRPr lang="en-SG"/>
          </a:p>
        </p:txBody>
      </p:sp>
    </p:spTree>
    <p:extLst>
      <p:ext uri="{BB962C8B-B14F-4D97-AF65-F5344CB8AC3E}">
        <p14:creationId xmlns:p14="http://schemas.microsoft.com/office/powerpoint/2010/main" val="36420904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88E97E-AF29-4E59-A6E4-D1B9CD7E3329}" type="slidenum">
              <a:rPr lang="en-SG" smtClean="0"/>
              <a:t>54</a:t>
            </a:fld>
            <a:endParaRPr lang="en-SG"/>
          </a:p>
        </p:txBody>
      </p:sp>
    </p:spTree>
    <p:extLst>
      <p:ext uri="{BB962C8B-B14F-4D97-AF65-F5344CB8AC3E}">
        <p14:creationId xmlns:p14="http://schemas.microsoft.com/office/powerpoint/2010/main" val="6859851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88E97E-AF29-4E59-A6E4-D1B9CD7E3329}" type="slidenum">
              <a:rPr lang="en-SG" smtClean="0"/>
              <a:t>58</a:t>
            </a:fld>
            <a:endParaRPr lang="en-SG"/>
          </a:p>
        </p:txBody>
      </p:sp>
    </p:spTree>
    <p:extLst>
      <p:ext uri="{BB962C8B-B14F-4D97-AF65-F5344CB8AC3E}">
        <p14:creationId xmlns:p14="http://schemas.microsoft.com/office/powerpoint/2010/main" val="577593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88E97E-AF29-4E59-A6E4-D1B9CD7E3329}" type="slidenum">
              <a:rPr lang="en-SG" smtClean="0"/>
              <a:t>59</a:t>
            </a:fld>
            <a:endParaRPr lang="en-SG"/>
          </a:p>
        </p:txBody>
      </p:sp>
    </p:spTree>
    <p:extLst>
      <p:ext uri="{BB962C8B-B14F-4D97-AF65-F5344CB8AC3E}">
        <p14:creationId xmlns:p14="http://schemas.microsoft.com/office/powerpoint/2010/main" val="18804623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Before we finish this work, we discussed the causes of the poor privacy preservation, which we summarized into 2 points.</a:t>
            </a:r>
          </a:p>
          <a:p>
            <a:endParaRPr lang="en-AU" dirty="0"/>
          </a:p>
          <a:p>
            <a:r>
              <a:rPr lang="en-AU" dirty="0"/>
              <a:t>The first one, privilege free-riding, reflected by the system settings injection issues, originates from a design flaw of Android operating system.</a:t>
            </a:r>
          </a:p>
          <a:p>
            <a:r>
              <a:rPr lang="en-AU" dirty="0"/>
              <a:t>Android specially </a:t>
            </a:r>
            <a:r>
              <a:rPr lang="en-US" altLang="zh-CN" dirty="0"/>
              <a:t>reserves</a:t>
            </a:r>
            <a:r>
              <a:rPr lang="en-AU" dirty="0"/>
              <a:t> a privilege group for “pre-installed” apps, which essentially aims to facilitate device vendors’ customization. But later was found vulnerable to malicious app, or a benign app embedding malicious SDKs.</a:t>
            </a:r>
          </a:p>
          <a:p>
            <a:r>
              <a:rPr lang="en-AU" dirty="0"/>
              <a:t>And the second point, which is the real root cause but the most challenging one to solve, is insufficient regulations, from both the platform and regulators.</a:t>
            </a:r>
          </a:p>
          <a:p>
            <a:endParaRPr lang="en-AU" dirty="0"/>
          </a:p>
          <a:p>
            <a:r>
              <a:rPr lang="en-AU" dirty="0"/>
              <a:t>For each two causes, we provide corresponding recommendations. Lastly, we also call for a transparent app development in the Android ecosystem, so that app developers can be more </a:t>
            </a:r>
            <a:r>
              <a:rPr lang="en-AU" b="1" dirty="0"/>
              <a:t>confident</a:t>
            </a:r>
            <a:r>
              <a:rPr lang="en-AU" dirty="0"/>
              <a:t> to use the diverse third-party SDKs without worrying their privacy compliance.</a:t>
            </a:r>
            <a:endParaRPr lang="en-US" dirty="0"/>
          </a:p>
        </p:txBody>
      </p:sp>
      <p:sp>
        <p:nvSpPr>
          <p:cNvPr id="4" name="Slide Number Placeholder 3"/>
          <p:cNvSpPr>
            <a:spLocks noGrp="1"/>
          </p:cNvSpPr>
          <p:nvPr>
            <p:ph type="sldNum" sz="quarter" idx="5"/>
          </p:nvPr>
        </p:nvSpPr>
        <p:spPr/>
        <p:txBody>
          <a:bodyPr/>
          <a:lstStyle/>
          <a:p>
            <a:fld id="{B488E97E-AF29-4E59-A6E4-D1B9CD7E3329}" type="slidenum">
              <a:rPr lang="en-SG" smtClean="0"/>
              <a:t>60</a:t>
            </a:fld>
            <a:endParaRPr lang="en-SG"/>
          </a:p>
        </p:txBody>
      </p:sp>
    </p:spTree>
    <p:extLst>
      <p:ext uri="{BB962C8B-B14F-4D97-AF65-F5344CB8AC3E}">
        <p14:creationId xmlns:p14="http://schemas.microsoft.com/office/powerpoint/2010/main" val="28429883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Ok, so now I have gone through our first research at the OS-level. This study has been accepted and presented in NDSS </a:t>
            </a:r>
            <a:r>
              <a:rPr lang="en-US" altLang="zh-CN" dirty="0"/>
              <a:t>2023</a:t>
            </a:r>
            <a:r>
              <a:rPr lang="en-AU" dirty="0"/>
              <a:t>. </a:t>
            </a:r>
          </a:p>
          <a:p>
            <a:r>
              <a:rPr lang="en-US" altLang="zh-CN" dirty="0"/>
              <a:t>And on this slide, I also acknowledge some literature that have been mentioned in the previous slides.</a:t>
            </a:r>
            <a:endParaRPr lang="en-US" dirty="0"/>
          </a:p>
        </p:txBody>
      </p:sp>
      <p:sp>
        <p:nvSpPr>
          <p:cNvPr id="4" name="Slide Number Placeholder 3"/>
          <p:cNvSpPr>
            <a:spLocks noGrp="1"/>
          </p:cNvSpPr>
          <p:nvPr>
            <p:ph type="sldNum" sz="quarter" idx="5"/>
          </p:nvPr>
        </p:nvSpPr>
        <p:spPr/>
        <p:txBody>
          <a:bodyPr/>
          <a:lstStyle/>
          <a:p>
            <a:fld id="{B488E97E-AF29-4E59-A6E4-D1B9CD7E3329}" type="slidenum">
              <a:rPr lang="en-SG" smtClean="0"/>
              <a:t>61</a:t>
            </a:fld>
            <a:endParaRPr lang="en-SG"/>
          </a:p>
        </p:txBody>
      </p:sp>
    </p:spTree>
    <p:extLst>
      <p:ext uri="{BB962C8B-B14F-4D97-AF65-F5344CB8AC3E}">
        <p14:creationId xmlns:p14="http://schemas.microsoft.com/office/powerpoint/2010/main" val="3955130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nSpc>
                <a:spcPct val="107000"/>
              </a:lnSpc>
              <a:spcAft>
                <a:spcPts val="800"/>
              </a:spcAft>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Now let’s move back to the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Android ecosystem, we learned that personal data exfiltration in third-party apps has been extensively studied since the very</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early stage of Android history. </a:t>
            </a:r>
          </a:p>
          <a:p>
            <a:pPr>
              <a:lnSpc>
                <a:spcPct val="107000"/>
              </a:lnSpc>
              <a:spcAft>
                <a:spcPts val="800"/>
              </a:spcAft>
            </a:pPr>
            <a:endPar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A good news as a relief, is that Google has deployed strict and comprehensive regulation over third-party developers to ensure their apps comply with privacy and personal data protection laws globally.</a:t>
            </a:r>
          </a:p>
          <a:p>
            <a:pPr>
              <a:lnSpc>
                <a:spcPct val="107000"/>
              </a:lnSpc>
              <a:spcAft>
                <a:spcPts val="800"/>
              </a:spcAft>
            </a:pP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However, all these efforts, only offer a partial view of the data exfiltration in the entire Android ecosystem. </a:t>
            </a:r>
          </a:p>
          <a:p>
            <a:pPr>
              <a:lnSpc>
                <a:spcPct val="107000"/>
              </a:lnSpc>
              <a:spcAft>
                <a:spcPts val="800"/>
              </a:spcAft>
            </a:pPr>
            <a:endParaRPr lang="en-US"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There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are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still</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some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open</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questions…</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To</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simply</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put,</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in</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today’s</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talk,</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I</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would</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like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to</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focus</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on</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two</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questions,</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namely</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t>
            </a:r>
            <a:endParaRPr lang="en-US" sz="1800" kern="1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488E97E-AF29-4E59-A6E4-D1B9CD7E3329}" type="slidenum">
              <a:rPr lang="en-SG" smtClean="0"/>
              <a:t>6</a:t>
            </a:fld>
            <a:endParaRPr lang="en-SG"/>
          </a:p>
        </p:txBody>
      </p:sp>
    </p:spTree>
    <p:extLst>
      <p:ext uri="{BB962C8B-B14F-4D97-AF65-F5344CB8AC3E}">
        <p14:creationId xmlns:p14="http://schemas.microsoft.com/office/powerpoint/2010/main" val="4058691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nSpc>
                <a:spcPct val="107000"/>
              </a:lnSpc>
              <a:spcAft>
                <a:spcPts val="800"/>
              </a:spcAft>
            </a:pP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And our research aims to address</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the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two</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open</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questions,</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which will be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covered</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in</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today's</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talk</a:t>
            </a:r>
            <a:r>
              <a:rPr lang="en-SG"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SG" sz="1800" b="1" kern="100" dirty="0">
                <a:effectLst/>
                <a:latin typeface="Calibri" panose="020F0502020204030204" pitchFamily="34" charset="0"/>
                <a:ea typeface="DengXian" panose="02010600030101010101" pitchFamily="2" charset="-122"/>
                <a:cs typeface="Times New Roman" panose="02020603050405020304" pitchFamily="18" charset="0"/>
              </a:rPr>
              <a:t>[READ]</a:t>
            </a:r>
          </a:p>
        </p:txBody>
      </p:sp>
      <p:sp>
        <p:nvSpPr>
          <p:cNvPr id="4" name="Slide Number Placeholder 3"/>
          <p:cNvSpPr>
            <a:spLocks noGrp="1"/>
          </p:cNvSpPr>
          <p:nvPr>
            <p:ph type="sldNum" sz="quarter" idx="5"/>
          </p:nvPr>
        </p:nvSpPr>
        <p:spPr/>
        <p:txBody>
          <a:bodyPr/>
          <a:lstStyle/>
          <a:p>
            <a:fld id="{B488E97E-AF29-4E59-A6E4-D1B9CD7E3329}" type="slidenum">
              <a:rPr lang="en-SG" smtClean="0"/>
              <a:t>7</a:t>
            </a:fld>
            <a:endParaRPr lang="en-SG"/>
          </a:p>
        </p:txBody>
      </p:sp>
    </p:spTree>
    <p:extLst>
      <p:ext uri="{BB962C8B-B14F-4D97-AF65-F5344CB8AC3E}">
        <p14:creationId xmlns:p14="http://schemas.microsoft.com/office/powerpoint/2010/main" val="3461649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nSpc>
                <a:spcPct val="107000"/>
              </a:lnSpc>
              <a:spcAft>
                <a:spcPts val="800"/>
              </a:spcAft>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As mentioned earlier, after the introduction of GDPR, Google has taken steps to enforce new privacy features to restrict apps’ use of personal data, especially on user unresettable identifiers.</a:t>
            </a:r>
            <a:endParaRPr lang="en-SG"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Let’s take Android 10.0 as an example. There are 3 major changes, as shown on the slide.</a:t>
            </a:r>
          </a:p>
          <a:p>
            <a:pPr>
              <a:lnSpc>
                <a:spcPct val="107000"/>
              </a:lnSpc>
              <a:spcAft>
                <a:spcPts val="800"/>
              </a:spcAft>
            </a:pPr>
            <a:endParaRPr lang="en-SG"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The first change is the introduction of a new privileged permission, READ PRIVILEGED PHONE STATE, which is only granted to privileged system apps.</a:t>
            </a:r>
            <a:endParaRPr lang="en-SG"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Second, a new app-unique and user-resettable identifier called Advertising ID is introduced to replace the existing Android ID.</a:t>
            </a:r>
            <a:endParaRPr lang="en-SG"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Third, app developers are requested to properly disclose their access, collection, use</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t>
            </a: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 and sharing of user data to comply with the newly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introduced</a:t>
            </a: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 GDPR.</a:t>
            </a:r>
            <a:endParaRPr lang="en-SG" sz="1800" kern="1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488E97E-AF29-4E59-A6E4-D1B9CD7E3329}" type="slidenum">
              <a:rPr lang="en-SG" smtClean="0"/>
              <a:t>9</a:t>
            </a:fld>
            <a:endParaRPr lang="en-SG"/>
          </a:p>
        </p:txBody>
      </p:sp>
    </p:spTree>
    <p:extLst>
      <p:ext uri="{BB962C8B-B14F-4D97-AF65-F5344CB8AC3E}">
        <p14:creationId xmlns:p14="http://schemas.microsoft.com/office/powerpoint/2010/main" val="1336668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CN" dirty="0"/>
              <a:t>Now</a:t>
            </a:r>
            <a:r>
              <a:rPr lang="zh-CN" altLang="en-US" dirty="0"/>
              <a:t> </a:t>
            </a:r>
            <a:r>
              <a:rPr lang="en-US" altLang="zh-CN" dirty="0"/>
              <a:t>moving</a:t>
            </a:r>
            <a:r>
              <a:rPr lang="zh-CN" altLang="en-US" dirty="0"/>
              <a:t> </a:t>
            </a:r>
            <a:r>
              <a:rPr lang="en-US" altLang="zh-CN" dirty="0"/>
              <a:t>research</a:t>
            </a:r>
            <a:r>
              <a:rPr lang="zh-CN" altLang="en-US" dirty="0"/>
              <a:t> </a:t>
            </a:r>
            <a:r>
              <a:rPr lang="en-US" altLang="zh-CN" dirty="0"/>
              <a:t>perspective.</a:t>
            </a:r>
            <a:r>
              <a:rPr lang="zh-CN" altLang="en-US" dirty="0"/>
              <a:t> </a:t>
            </a:r>
            <a:r>
              <a:rPr lang="en-US" altLang="zh-CN" dirty="0"/>
              <a:t>During</a:t>
            </a:r>
            <a:r>
              <a:rPr lang="zh-CN" altLang="en-US" dirty="0"/>
              <a:t> </a:t>
            </a:r>
            <a:r>
              <a:rPr lang="en-US" altLang="zh-CN" dirty="0"/>
              <a:t>the</a:t>
            </a:r>
            <a:r>
              <a:rPr lang="zh-CN" altLang="en-US" dirty="0"/>
              <a:t> </a:t>
            </a:r>
            <a:r>
              <a:rPr lang="en-US" altLang="zh-CN" dirty="0"/>
              <a:t>past</a:t>
            </a:r>
            <a:r>
              <a:rPr lang="zh-CN" altLang="en-US" dirty="0"/>
              <a:t> </a:t>
            </a:r>
            <a:r>
              <a:rPr lang="en-US" altLang="zh-CN" dirty="0"/>
              <a:t>decade,</a:t>
            </a:r>
            <a:r>
              <a:rPr lang="zh-CN" altLang="en-US" dirty="0"/>
              <a:t> </a:t>
            </a:r>
            <a:r>
              <a:rPr lang="en-US" altLang="zh-CN" dirty="0"/>
              <a:t>we</a:t>
            </a:r>
            <a:r>
              <a:rPr lang="zh-CN" altLang="en-US" dirty="0"/>
              <a:t> </a:t>
            </a:r>
            <a:r>
              <a:rPr lang="en-US" altLang="zh-CN" dirty="0"/>
              <a:t>have</a:t>
            </a:r>
            <a:r>
              <a:rPr lang="zh-CN" altLang="en-US" dirty="0"/>
              <a:t> </a:t>
            </a:r>
            <a:r>
              <a:rPr lang="en-US" altLang="zh-CN" dirty="0"/>
              <a:t>witnessed</a:t>
            </a:r>
            <a:r>
              <a:rPr lang="zh-CN" altLang="en-US" dirty="0"/>
              <a:t> </a:t>
            </a:r>
            <a:r>
              <a:rPr lang="en-US" altLang="zh-CN" dirty="0"/>
              <a:t>that</a:t>
            </a:r>
            <a:r>
              <a:rPr lang="zh-CN" altLang="en-US" dirty="0"/>
              <a:t> </a:t>
            </a:r>
            <a:r>
              <a:rPr lang="en-US" altLang="zh-CN" dirty="0"/>
              <a:t>the</a:t>
            </a:r>
            <a:r>
              <a:rPr lang="zh-CN" altLang="en-US" dirty="0"/>
              <a:t> </a:t>
            </a:r>
            <a:r>
              <a:rPr lang="en-US" altLang="zh-CN" dirty="0"/>
              <a:t>personally</a:t>
            </a:r>
            <a:r>
              <a:rPr lang="zh-CN" altLang="en-US" dirty="0"/>
              <a:t> </a:t>
            </a:r>
            <a:r>
              <a:rPr lang="en-US" altLang="zh-CN" dirty="0"/>
              <a:t>identifiable</a:t>
            </a:r>
            <a:r>
              <a:rPr lang="zh-CN" altLang="en-US" dirty="0"/>
              <a:t> </a:t>
            </a:r>
            <a:r>
              <a:rPr lang="en-US" altLang="zh-CN" dirty="0"/>
              <a:t>data</a:t>
            </a:r>
            <a:r>
              <a:rPr lang="zh-CN" altLang="en-US" dirty="0"/>
              <a:t> </a:t>
            </a:r>
            <a:r>
              <a:rPr lang="en-US" altLang="zh-CN" dirty="0"/>
              <a:t>exfiltration</a:t>
            </a:r>
            <a:r>
              <a:rPr lang="zh-CN" altLang="en-US" dirty="0"/>
              <a:t> </a:t>
            </a:r>
            <a:r>
              <a:rPr lang="en-US" altLang="zh-CN" dirty="0"/>
              <a:t>in</a:t>
            </a:r>
            <a:r>
              <a:rPr lang="zh-CN" altLang="en-US" dirty="0"/>
              <a:t> </a:t>
            </a:r>
            <a:r>
              <a:rPr lang="en-US" altLang="zh-CN" dirty="0"/>
              <a:t>Android</a:t>
            </a:r>
            <a:r>
              <a:rPr lang="zh-CN" altLang="en-US" dirty="0"/>
              <a:t> </a:t>
            </a:r>
            <a:r>
              <a:rPr lang="en-US" altLang="zh-CN" dirty="0"/>
              <a:t>at</a:t>
            </a:r>
            <a:r>
              <a:rPr lang="zh-CN" altLang="en-US" dirty="0"/>
              <a:t> </a:t>
            </a:r>
            <a:r>
              <a:rPr lang="en-SG" altLang="zh-CN" dirty="0"/>
              <a:t>the </a:t>
            </a:r>
            <a:r>
              <a:rPr lang="en-US" altLang="zh-CN" dirty="0"/>
              <a:t>app</a:t>
            </a:r>
            <a:r>
              <a:rPr lang="zh-CN" altLang="en-US" dirty="0"/>
              <a:t> </a:t>
            </a:r>
            <a:r>
              <a:rPr lang="en-US" altLang="zh-CN" dirty="0"/>
              <a:t>level</a:t>
            </a:r>
            <a:r>
              <a:rPr lang="zh-CN" altLang="en-US" dirty="0"/>
              <a:t> </a:t>
            </a:r>
            <a:r>
              <a:rPr lang="en-US" altLang="zh-CN" dirty="0"/>
              <a:t>or</a:t>
            </a:r>
            <a:r>
              <a:rPr lang="zh-CN" altLang="en-US" dirty="0"/>
              <a:t> </a:t>
            </a:r>
            <a:r>
              <a:rPr lang="en-US" altLang="zh-CN" dirty="0"/>
              <a:t>library</a:t>
            </a:r>
            <a:r>
              <a:rPr lang="zh-CN" altLang="en-US" dirty="0"/>
              <a:t> </a:t>
            </a:r>
            <a:r>
              <a:rPr lang="en-US" altLang="zh-CN" dirty="0"/>
              <a:t>level</a:t>
            </a:r>
            <a:r>
              <a:rPr lang="zh-CN" altLang="en-US" dirty="0"/>
              <a:t> </a:t>
            </a:r>
            <a:r>
              <a:rPr lang="en-US" altLang="zh-CN" dirty="0"/>
              <a:t>has</a:t>
            </a:r>
            <a:r>
              <a:rPr lang="zh-CN" altLang="en-US" dirty="0"/>
              <a:t> </a:t>
            </a:r>
            <a:r>
              <a:rPr lang="en-US" altLang="zh-CN" dirty="0"/>
              <a:t>been</a:t>
            </a:r>
            <a:r>
              <a:rPr lang="zh-CN" altLang="en-US" dirty="0"/>
              <a:t> </a:t>
            </a:r>
            <a:r>
              <a:rPr lang="en-US" altLang="zh-CN" dirty="0"/>
              <a:t>extensively</a:t>
            </a:r>
            <a:r>
              <a:rPr lang="zh-CN" altLang="en-US" dirty="0"/>
              <a:t> </a:t>
            </a:r>
            <a:r>
              <a:rPr lang="en-US" altLang="zh-CN" dirty="0"/>
              <a:t>studied.</a:t>
            </a:r>
          </a:p>
          <a:p>
            <a:r>
              <a:rPr lang="en-US" altLang="zh-CN" dirty="0"/>
              <a:t>Leaving</a:t>
            </a:r>
            <a:r>
              <a:rPr lang="zh-CN" altLang="en-US" dirty="0"/>
              <a:t> </a:t>
            </a:r>
            <a:r>
              <a:rPr lang="en-US" altLang="zh-CN" dirty="0"/>
              <a:t>privacy</a:t>
            </a:r>
            <a:r>
              <a:rPr lang="zh-CN" altLang="en-US" dirty="0"/>
              <a:t> </a:t>
            </a:r>
            <a:r>
              <a:rPr lang="en-US" altLang="zh-CN" dirty="0"/>
              <a:t>protection</a:t>
            </a:r>
            <a:r>
              <a:rPr lang="zh-CN" altLang="en-US" dirty="0"/>
              <a:t> </a:t>
            </a:r>
            <a:r>
              <a:rPr lang="en-US" altLang="zh-CN" dirty="0"/>
              <a:t>at</a:t>
            </a:r>
            <a:r>
              <a:rPr lang="zh-CN" altLang="en-US" dirty="0"/>
              <a:t> </a:t>
            </a:r>
            <a:r>
              <a:rPr lang="en-US" altLang="zh-CN" dirty="0"/>
              <a:t>the</a:t>
            </a:r>
            <a:r>
              <a:rPr lang="zh-CN" altLang="en-US" dirty="0"/>
              <a:t> </a:t>
            </a:r>
            <a:r>
              <a:rPr lang="en-US" altLang="zh-CN" dirty="0"/>
              <a:t>OS</a:t>
            </a:r>
            <a:r>
              <a:rPr lang="zh-CN" altLang="en-US" dirty="0"/>
              <a:t> </a:t>
            </a:r>
            <a:r>
              <a:rPr lang="en-US" altLang="zh-CN" dirty="0"/>
              <a:t>level</a:t>
            </a:r>
            <a:r>
              <a:rPr lang="zh-CN" altLang="en-US" dirty="0"/>
              <a:t> </a:t>
            </a:r>
            <a:r>
              <a:rPr lang="en-US" altLang="zh-CN" dirty="0"/>
              <a:t>an</a:t>
            </a:r>
            <a:r>
              <a:rPr lang="zh-CN" altLang="en-US" dirty="0"/>
              <a:t> </a:t>
            </a:r>
            <a:r>
              <a:rPr lang="en-US" altLang="zh-CN" dirty="0"/>
              <a:t>open</a:t>
            </a:r>
            <a:r>
              <a:rPr lang="zh-CN" altLang="en-US" dirty="0"/>
              <a:t> </a:t>
            </a:r>
            <a:r>
              <a:rPr lang="en-US" altLang="zh-CN" dirty="0"/>
              <a:t>question.</a:t>
            </a:r>
          </a:p>
          <a:p>
            <a:endParaRPr lang="en-US" altLang="zh-CN" dirty="0"/>
          </a:p>
          <a:p>
            <a:r>
              <a:rPr lang="en-US" altLang="zh-CN" dirty="0"/>
              <a:t>In</a:t>
            </a:r>
            <a:r>
              <a:rPr lang="zh-CN" altLang="en-US" dirty="0"/>
              <a:t> </a:t>
            </a:r>
            <a:r>
              <a:rPr lang="en-US" altLang="zh-CN" dirty="0"/>
              <a:t>the</a:t>
            </a:r>
            <a:r>
              <a:rPr lang="zh-CN" altLang="en-US" dirty="0"/>
              <a:t> </a:t>
            </a:r>
            <a:r>
              <a:rPr lang="en-US" altLang="zh-CN" dirty="0"/>
              <a:t>meantime,</a:t>
            </a:r>
            <a:r>
              <a:rPr lang="zh-CN" altLang="en-US" dirty="0"/>
              <a:t> </a:t>
            </a:r>
            <a:r>
              <a:rPr lang="en-US" altLang="zh-CN" dirty="0"/>
              <a:t>we</a:t>
            </a:r>
            <a:r>
              <a:rPr lang="zh-CN" altLang="en-US" dirty="0"/>
              <a:t> </a:t>
            </a:r>
            <a:r>
              <a:rPr lang="en-US" altLang="zh-CN" dirty="0"/>
              <a:t>learn</a:t>
            </a:r>
            <a:r>
              <a:rPr lang="zh-CN" altLang="en-US" dirty="0"/>
              <a:t> </a:t>
            </a:r>
            <a:r>
              <a:rPr lang="en-US" altLang="zh-CN" dirty="0"/>
              <a:t>that</a:t>
            </a:r>
            <a:r>
              <a:rPr lang="zh-CN" altLang="en-US" dirty="0"/>
              <a:t> </a:t>
            </a:r>
            <a:r>
              <a:rPr lang="en-US" altLang="zh-CN" dirty="0"/>
              <a:t>many</a:t>
            </a:r>
            <a:r>
              <a:rPr lang="zh-CN" altLang="en-US" dirty="0"/>
              <a:t> </a:t>
            </a:r>
            <a:r>
              <a:rPr lang="en-US" altLang="zh-CN" dirty="0"/>
              <a:t>types</a:t>
            </a:r>
            <a:r>
              <a:rPr lang="zh-CN" altLang="en-US" dirty="0"/>
              <a:t> </a:t>
            </a:r>
            <a:r>
              <a:rPr lang="en-US" altLang="zh-CN" dirty="0"/>
              <a:t>of</a:t>
            </a:r>
            <a:r>
              <a:rPr lang="zh-CN" altLang="en-US" dirty="0"/>
              <a:t> </a:t>
            </a:r>
            <a:r>
              <a:rPr lang="en-US" altLang="zh-CN" dirty="0"/>
              <a:t>personally</a:t>
            </a:r>
            <a:r>
              <a:rPr lang="zh-CN" altLang="en-US" dirty="0"/>
              <a:t> </a:t>
            </a:r>
            <a:r>
              <a:rPr lang="en-US" altLang="zh-CN" dirty="0"/>
              <a:t>identifiable</a:t>
            </a:r>
            <a:r>
              <a:rPr lang="zh-CN" altLang="en-US" dirty="0"/>
              <a:t> </a:t>
            </a:r>
            <a:r>
              <a:rPr lang="en-US" altLang="zh-CN" dirty="0"/>
              <a:t>data</a:t>
            </a:r>
            <a:r>
              <a:rPr lang="zh-CN" altLang="en-US" dirty="0"/>
              <a:t> </a:t>
            </a:r>
            <a:r>
              <a:rPr lang="en-US" altLang="zh-CN" dirty="0"/>
              <a:t>served</a:t>
            </a:r>
            <a:r>
              <a:rPr lang="zh-CN" altLang="en-US" dirty="0"/>
              <a:t> </a:t>
            </a:r>
            <a:r>
              <a:rPr lang="en-US" altLang="zh-CN" dirty="0"/>
              <a:t>at</a:t>
            </a:r>
            <a:r>
              <a:rPr lang="zh-CN" altLang="en-US" dirty="0"/>
              <a:t> </a:t>
            </a:r>
            <a:r>
              <a:rPr lang="en-US" altLang="zh-CN" dirty="0"/>
              <a:t>OS-level</a:t>
            </a:r>
            <a:r>
              <a:rPr lang="zh-CN" altLang="en-US" dirty="0"/>
              <a:t> </a:t>
            </a:r>
            <a:r>
              <a:rPr lang="en-US" altLang="zh-CN" dirty="0"/>
              <a:t>are</a:t>
            </a:r>
            <a:r>
              <a:rPr lang="zh-CN" altLang="en-US" dirty="0"/>
              <a:t> </a:t>
            </a:r>
            <a:r>
              <a:rPr lang="en-US" altLang="zh-CN" dirty="0"/>
              <a:t>user-</a:t>
            </a:r>
            <a:r>
              <a:rPr lang="en-US" altLang="zh-CN" dirty="0" err="1"/>
              <a:t>unresettable</a:t>
            </a:r>
            <a:r>
              <a:rPr lang="en-US" altLang="zh-CN" dirty="0"/>
              <a:t>,</a:t>
            </a:r>
            <a:r>
              <a:rPr lang="zh-CN" altLang="en-US" dirty="0"/>
              <a:t> </a:t>
            </a:r>
            <a:r>
              <a:rPr lang="en-US" altLang="zh-CN" dirty="0"/>
              <a:t>for</a:t>
            </a:r>
            <a:r>
              <a:rPr lang="zh-CN" altLang="en-US" dirty="0"/>
              <a:t> </a:t>
            </a:r>
            <a:r>
              <a:rPr lang="en-US" altLang="zh-CN" dirty="0"/>
              <a:t>example</a:t>
            </a:r>
            <a:r>
              <a:rPr lang="zh-CN" altLang="en-US" dirty="0"/>
              <a:t> </a:t>
            </a:r>
            <a:r>
              <a:rPr lang="en-US" altLang="zh-CN" dirty="0"/>
              <a:t>the</a:t>
            </a:r>
            <a:r>
              <a:rPr lang="zh-CN" altLang="en-US" dirty="0"/>
              <a:t> </a:t>
            </a:r>
            <a:r>
              <a:rPr lang="en-US" altLang="zh-CN" dirty="0"/>
              <a:t>serial</a:t>
            </a:r>
            <a:r>
              <a:rPr lang="zh-CN" altLang="en-US" dirty="0"/>
              <a:t> </a:t>
            </a:r>
            <a:r>
              <a:rPr lang="en-US" altLang="zh-CN" dirty="0"/>
              <a:t>number,</a:t>
            </a:r>
            <a:r>
              <a:rPr lang="zh-CN" altLang="en-US" dirty="0"/>
              <a:t> </a:t>
            </a:r>
            <a:r>
              <a:rPr lang="en-US" altLang="zh-CN" dirty="0"/>
              <a:t>IMEI</a:t>
            </a:r>
            <a:r>
              <a:rPr lang="zh-CN" altLang="en-US" dirty="0"/>
              <a:t> </a:t>
            </a:r>
            <a:r>
              <a:rPr lang="en-US" altLang="zh-CN" dirty="0"/>
              <a:t>and</a:t>
            </a:r>
            <a:r>
              <a:rPr lang="zh-CN" altLang="en-US" dirty="0"/>
              <a:t> </a:t>
            </a:r>
            <a:r>
              <a:rPr lang="en-US" altLang="zh-CN" dirty="0"/>
              <a:t>MAC</a:t>
            </a:r>
            <a:r>
              <a:rPr lang="zh-CN" altLang="en-US" dirty="0"/>
              <a:t> </a:t>
            </a:r>
            <a:r>
              <a:rPr lang="en-US" altLang="zh-CN" dirty="0"/>
              <a:t>address.</a:t>
            </a:r>
            <a:r>
              <a:rPr lang="zh-CN" altLang="en-US" dirty="0"/>
              <a:t> </a:t>
            </a:r>
            <a:endParaRPr lang="en-US" altLang="zh-CN" dirty="0"/>
          </a:p>
          <a:p>
            <a:r>
              <a:rPr lang="en-US" altLang="zh-CN" dirty="0"/>
              <a:t>They</a:t>
            </a:r>
            <a:r>
              <a:rPr lang="zh-CN" altLang="en-US" dirty="0"/>
              <a:t> </a:t>
            </a:r>
            <a:r>
              <a:rPr lang="en-US" altLang="zh-CN" dirty="0"/>
              <a:t>are</a:t>
            </a:r>
            <a:r>
              <a:rPr lang="zh-CN" altLang="en-US" dirty="0"/>
              <a:t> </a:t>
            </a:r>
            <a:r>
              <a:rPr lang="en-US" altLang="zh-CN" dirty="0"/>
              <a:t>not</a:t>
            </a:r>
            <a:r>
              <a:rPr lang="zh-CN" altLang="en-US" dirty="0"/>
              <a:t> </a:t>
            </a:r>
            <a:r>
              <a:rPr lang="en-US" altLang="zh-CN" dirty="0"/>
              <a:t>easily</a:t>
            </a:r>
            <a:r>
              <a:rPr lang="zh-CN" altLang="en-US" dirty="0"/>
              <a:t> </a:t>
            </a:r>
            <a:r>
              <a:rPr lang="en-US" altLang="zh-CN" dirty="0"/>
              <a:t>replaceable</a:t>
            </a:r>
            <a:r>
              <a:rPr lang="zh-CN" altLang="en-US" dirty="0"/>
              <a:t> </a:t>
            </a:r>
            <a:r>
              <a:rPr lang="en-US" altLang="zh-CN" dirty="0"/>
              <a:t>as</a:t>
            </a:r>
            <a:r>
              <a:rPr lang="zh-CN" altLang="en-US" dirty="0"/>
              <a:t> </a:t>
            </a:r>
            <a:r>
              <a:rPr lang="en-US" altLang="zh-CN" dirty="0"/>
              <a:t>a</a:t>
            </a:r>
            <a:r>
              <a:rPr lang="zh-CN" altLang="en-US" dirty="0"/>
              <a:t> </a:t>
            </a:r>
            <a:r>
              <a:rPr lang="en-US" altLang="zh-CN" dirty="0"/>
              <a:t>password</a:t>
            </a:r>
            <a:r>
              <a:rPr lang="zh-CN" altLang="en-US" dirty="0"/>
              <a:t> </a:t>
            </a:r>
            <a:r>
              <a:rPr lang="en-US" altLang="zh-CN" dirty="0"/>
              <a:t>once</a:t>
            </a:r>
            <a:r>
              <a:rPr lang="zh-CN" altLang="en-US" dirty="0"/>
              <a:t> </a:t>
            </a:r>
            <a:r>
              <a:rPr lang="en-US" altLang="zh-CN" dirty="0"/>
              <a:t>leaked,</a:t>
            </a:r>
            <a:r>
              <a:rPr lang="zh-CN" altLang="en-US" dirty="0"/>
              <a:t> </a:t>
            </a:r>
            <a:r>
              <a:rPr lang="en-US" altLang="zh-CN" dirty="0"/>
              <a:t>and</a:t>
            </a:r>
            <a:r>
              <a:rPr lang="zh-CN" altLang="en-US" dirty="0"/>
              <a:t> </a:t>
            </a:r>
            <a:r>
              <a:rPr lang="en-US" altLang="zh-CN" dirty="0"/>
              <a:t>therefore</a:t>
            </a:r>
            <a:r>
              <a:rPr lang="zh-CN" altLang="en-US" dirty="0"/>
              <a:t> </a:t>
            </a:r>
            <a:r>
              <a:rPr lang="en-US" altLang="zh-CN" dirty="0"/>
              <a:t>we</a:t>
            </a:r>
            <a:r>
              <a:rPr lang="zh-CN" altLang="en-US" dirty="0"/>
              <a:t> </a:t>
            </a:r>
            <a:r>
              <a:rPr lang="en-US" altLang="zh-CN" dirty="0"/>
              <a:t>refer</a:t>
            </a:r>
            <a:r>
              <a:rPr lang="zh-CN" altLang="en-US" dirty="0"/>
              <a:t> </a:t>
            </a:r>
            <a:r>
              <a:rPr lang="en-US" altLang="zh-CN" dirty="0"/>
              <a:t>to</a:t>
            </a:r>
            <a:r>
              <a:rPr lang="zh-CN" altLang="en-US" dirty="0"/>
              <a:t> </a:t>
            </a:r>
            <a:r>
              <a:rPr lang="en-US" altLang="zh-CN" dirty="0"/>
              <a:t>them</a:t>
            </a:r>
            <a:r>
              <a:rPr lang="zh-CN" altLang="en-US" dirty="0"/>
              <a:t> </a:t>
            </a:r>
            <a:r>
              <a:rPr lang="en-US" altLang="zh-CN" dirty="0"/>
              <a:t>as</a:t>
            </a:r>
            <a:r>
              <a:rPr lang="zh-CN" altLang="en-US" dirty="0"/>
              <a:t> </a:t>
            </a:r>
            <a:r>
              <a:rPr lang="en-US" altLang="zh-CN" dirty="0"/>
              <a:t>user</a:t>
            </a:r>
            <a:r>
              <a:rPr lang="zh-CN" altLang="en-US" dirty="0"/>
              <a:t> </a:t>
            </a:r>
            <a:r>
              <a:rPr lang="en-US" altLang="zh-CN" dirty="0" err="1"/>
              <a:t>unresettable</a:t>
            </a:r>
            <a:r>
              <a:rPr lang="zh-CN" altLang="en-US" dirty="0"/>
              <a:t> </a:t>
            </a:r>
            <a:r>
              <a:rPr lang="en-US" altLang="zh-CN" dirty="0"/>
              <a:t>identifiers,</a:t>
            </a:r>
            <a:r>
              <a:rPr lang="zh-CN" altLang="en-US" dirty="0"/>
              <a:t> </a:t>
            </a:r>
            <a:r>
              <a:rPr lang="en-US" altLang="zh-CN" dirty="0"/>
              <a:t>shortly</a:t>
            </a:r>
            <a:r>
              <a:rPr lang="zh-CN" altLang="en-US" dirty="0"/>
              <a:t> </a:t>
            </a:r>
            <a:r>
              <a:rPr lang="en-US" altLang="zh-CN" dirty="0"/>
              <a:t>written</a:t>
            </a:r>
            <a:r>
              <a:rPr lang="zh-CN" altLang="en-US" dirty="0"/>
              <a:t> </a:t>
            </a:r>
            <a:r>
              <a:rPr lang="en-US" altLang="zh-CN" dirty="0"/>
              <a:t>as</a:t>
            </a:r>
            <a:r>
              <a:rPr lang="zh-CN" altLang="en-US" dirty="0"/>
              <a:t> </a:t>
            </a:r>
            <a:r>
              <a:rPr lang="en-US" altLang="zh-CN" dirty="0"/>
              <a:t>UUIs.</a:t>
            </a:r>
          </a:p>
          <a:p>
            <a:endParaRPr lang="en-US" altLang="zh-CN" dirty="0"/>
          </a:p>
          <a:p>
            <a:r>
              <a:rPr lang="en-US" altLang="zh-CN" dirty="0"/>
              <a:t>So,</a:t>
            </a:r>
            <a:r>
              <a:rPr lang="zh-CN" altLang="en-US" dirty="0"/>
              <a:t> </a:t>
            </a:r>
            <a:r>
              <a:rPr lang="en-US" altLang="zh-CN" dirty="0"/>
              <a:t>we</a:t>
            </a:r>
            <a:r>
              <a:rPr lang="zh-CN" altLang="en-US" dirty="0"/>
              <a:t> </a:t>
            </a:r>
            <a:r>
              <a:rPr lang="en-US" altLang="zh-CN" dirty="0"/>
              <a:t>are</a:t>
            </a:r>
            <a:r>
              <a:rPr lang="zh-CN" altLang="en-US" dirty="0"/>
              <a:t> </a:t>
            </a:r>
            <a:r>
              <a:rPr lang="en-US" b="1" dirty="0"/>
              <a:t>curious</a:t>
            </a:r>
            <a:r>
              <a:rPr lang="en-US" dirty="0"/>
              <a:t> about one question: </a:t>
            </a:r>
            <a:r>
              <a:rPr lang="en-US" sz="1200" b="1" i="1" dirty="0">
                <a:solidFill>
                  <a:schemeClr val="tx2">
                    <a:lumMod val="75000"/>
                  </a:schemeClr>
                </a:solidFill>
              </a:rPr>
              <a:t>whether the operating systems themselves comprehensively safeguard UUIs.</a:t>
            </a:r>
            <a:endParaRPr lang="en-US" dirty="0"/>
          </a:p>
          <a:p>
            <a:endParaRPr lang="en-US" dirty="0"/>
          </a:p>
          <a:p>
            <a:r>
              <a:rPr lang="en-AU" sz="1800" dirty="0">
                <a:effectLst/>
                <a:latin typeface="Calibri" panose="020F0502020204030204" pitchFamily="34" charset="0"/>
                <a:ea typeface="DengXian" panose="02010600030101010101" pitchFamily="2" charset="-122"/>
                <a:cs typeface="Times New Roman" panose="02020603050405020304" pitchFamily="18" charset="0"/>
              </a:rPr>
              <a:t>And we are going to </a:t>
            </a:r>
            <a:r>
              <a:rPr lang="en-US" altLang="zh-CN" sz="1800" dirty="0">
                <a:effectLst/>
                <a:latin typeface="Calibri" panose="020F0502020204030204" pitchFamily="34" charset="0"/>
                <a:ea typeface="DengXian" panose="02010600030101010101" pitchFamily="2" charset="-122"/>
                <a:cs typeface="Times New Roman" panose="02020603050405020304" pitchFamily="18" charset="0"/>
              </a:rPr>
              <a:t>investigate</a:t>
            </a:r>
            <a:r>
              <a:rPr lang="en-AU" sz="1800" dirty="0">
                <a:effectLst/>
                <a:latin typeface="Calibri" panose="020F0502020204030204" pitchFamily="34" charset="0"/>
                <a:ea typeface="DengXian" panose="02010600030101010101" pitchFamily="2" charset="-122"/>
                <a:cs typeface="Times New Roman" panose="02020603050405020304" pitchFamily="18" charset="0"/>
              </a:rPr>
              <a:t> this question in this paper.</a:t>
            </a:r>
            <a:r>
              <a:rPr lang="en-SG" dirty="0">
                <a:effectLst/>
              </a:rPr>
              <a:t> </a:t>
            </a:r>
            <a:endParaRPr lang="en-SG" dirty="0"/>
          </a:p>
        </p:txBody>
      </p:sp>
      <p:sp>
        <p:nvSpPr>
          <p:cNvPr id="4" name="Slide Number Placeholder 3"/>
          <p:cNvSpPr>
            <a:spLocks noGrp="1"/>
          </p:cNvSpPr>
          <p:nvPr>
            <p:ph type="sldNum" sz="quarter" idx="5"/>
          </p:nvPr>
        </p:nvSpPr>
        <p:spPr/>
        <p:txBody>
          <a:bodyPr/>
          <a:lstStyle/>
          <a:p>
            <a:fld id="{B488E97E-AF29-4E59-A6E4-D1B9CD7E3329}" type="slidenum">
              <a:rPr lang="en-SG" smtClean="0"/>
              <a:t>10</a:t>
            </a:fld>
            <a:endParaRPr lang="en-SG"/>
          </a:p>
        </p:txBody>
      </p:sp>
    </p:spTree>
    <p:extLst>
      <p:ext uri="{BB962C8B-B14F-4D97-AF65-F5344CB8AC3E}">
        <p14:creationId xmlns:p14="http://schemas.microsoft.com/office/powerpoint/2010/main" val="1189462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5560" y="3393701"/>
            <a:ext cx="10363200" cy="1470025"/>
          </a:xfrm>
          <a:prstGeom prst="rect">
            <a:avLst/>
          </a:prstGeom>
        </p:spPr>
        <p:txBody>
          <a:bodyPr/>
          <a:lstStyle>
            <a:lvl1pPr algn="l">
              <a:defRPr b="0" i="0" cap="all" baseline="0">
                <a:solidFill>
                  <a:schemeClr val="bg1"/>
                </a:solidFill>
                <a:latin typeface="Frutiger LT 55 Roman"/>
                <a:cs typeface="Frutiger LT 55 Roman"/>
              </a:defRPr>
            </a:lvl1pPr>
          </a:lstStyle>
          <a:p>
            <a:r>
              <a:rPr lang="en-US"/>
              <a:t>Click to edit Master title style</a:t>
            </a:r>
            <a:endParaRPr lang="en-US" dirty="0"/>
          </a:p>
        </p:txBody>
      </p:sp>
      <p:sp>
        <p:nvSpPr>
          <p:cNvPr id="3" name="Subtitle 2"/>
          <p:cNvSpPr>
            <a:spLocks noGrp="1"/>
          </p:cNvSpPr>
          <p:nvPr>
            <p:ph type="subTitle" idx="1"/>
          </p:nvPr>
        </p:nvSpPr>
        <p:spPr>
          <a:xfrm>
            <a:off x="678755" y="5000066"/>
            <a:ext cx="8534400" cy="1058215"/>
          </a:xfrm>
          <a:prstGeom prst="rect">
            <a:avLst/>
          </a:prstGeom>
        </p:spPr>
        <p:txBody>
          <a:bodyPr/>
          <a:lstStyle>
            <a:lvl1pPr marL="0" indent="0" algn="l">
              <a:buNone/>
              <a:defRPr sz="900" b="0" i="0">
                <a:solidFill>
                  <a:srgbClr val="FFFFFF"/>
                </a:solidFill>
                <a:latin typeface="Frutiger LT 55 Roman"/>
                <a:cs typeface="Frutiger LT 55 Roman"/>
              </a:defRPr>
            </a:lvl1pPr>
            <a:lvl2pPr marL="342874" indent="0" algn="ctr">
              <a:buNone/>
              <a:defRPr/>
            </a:lvl2pPr>
            <a:lvl3pPr marL="685749" indent="0" algn="ctr">
              <a:buNone/>
              <a:defRPr/>
            </a:lvl3pPr>
            <a:lvl4pPr marL="1028624" indent="0" algn="ctr">
              <a:buNone/>
              <a:defRPr/>
            </a:lvl4pPr>
            <a:lvl5pPr marL="1371498" indent="0" algn="ctr">
              <a:buNone/>
              <a:defRPr/>
            </a:lvl5pPr>
            <a:lvl6pPr marL="1714371" indent="0" algn="ctr">
              <a:buNone/>
              <a:defRPr/>
            </a:lvl6pPr>
            <a:lvl7pPr marL="2057246" indent="0" algn="ctr">
              <a:buNone/>
              <a:defRPr/>
            </a:lvl7pPr>
            <a:lvl8pPr marL="2400120" indent="0" algn="ctr">
              <a:buNone/>
              <a:defRPr/>
            </a:lvl8pPr>
            <a:lvl9pPr marL="2742994" indent="0" algn="ctr">
              <a:buNone/>
              <a:defRPr/>
            </a:lvl9pPr>
          </a:lstStyle>
          <a:p>
            <a:r>
              <a:rPr lang="en-US"/>
              <a:t>Click to edit Master subtitle style</a:t>
            </a:r>
            <a:endParaRPr lang="en-US" dirty="0"/>
          </a:p>
        </p:txBody>
      </p:sp>
      <p:sp>
        <p:nvSpPr>
          <p:cNvPr id="4" name="Slide Number Placeholder 5">
            <a:extLst>
              <a:ext uri="{FF2B5EF4-FFF2-40B4-BE49-F238E27FC236}">
                <a16:creationId xmlns:a16="http://schemas.microsoft.com/office/drawing/2014/main" id="{DE3DD98A-AE34-D3A4-3B63-457153C6E207}"/>
              </a:ext>
            </a:extLst>
          </p:cNvPr>
          <p:cNvSpPr>
            <a:spLocks noGrp="1"/>
          </p:cNvSpPr>
          <p:nvPr>
            <p:ph type="sldNum" sz="quarter" idx="10"/>
          </p:nvPr>
        </p:nvSpPr>
        <p:spPr>
          <a:xfrm>
            <a:off x="9120112" y="6492875"/>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800">
                <a:solidFill>
                  <a:schemeClr val="bg1"/>
                </a:solidFill>
                <a:latin typeface="Frutiger LT 55 Roman" pitchFamily="34" charset="0"/>
              </a:defRPr>
            </a:lvl1pPr>
          </a:lstStyle>
          <a:p>
            <a:fld id="{71C63AB4-6DC0-4902-8E9D-B5377E74E401}" type="slidenum">
              <a:rPr lang="en-SG" smtClean="0"/>
              <a:pPr/>
              <a:t>‹#›</a:t>
            </a:fld>
            <a:endParaRPr lang="en-SG"/>
          </a:p>
        </p:txBody>
      </p:sp>
    </p:spTree>
    <p:extLst>
      <p:ext uri="{BB962C8B-B14F-4D97-AF65-F5344CB8AC3E}">
        <p14:creationId xmlns:p14="http://schemas.microsoft.com/office/powerpoint/2010/main" val="3302568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9" y="203649"/>
            <a:ext cx="9402721" cy="1143000"/>
          </a:xfrm>
          <a:prstGeom prst="rect">
            <a:avLst/>
          </a:prstGeom>
        </p:spPr>
        <p:txBody>
          <a:bodyPr/>
          <a:lstStyle>
            <a:lvl1pPr algn="l">
              <a:defRPr sz="3000" cap="all">
                <a:solidFill>
                  <a:srgbClr val="FFFFFF"/>
                </a:solidFill>
                <a:latin typeface="Frutiger LT 55 Roman"/>
                <a:cs typeface="Frutiger LT 55 Roman"/>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09600" y="1963634"/>
            <a:ext cx="10972800" cy="4162535"/>
          </a:xfrm>
          <a:prstGeom prst="rect">
            <a:avLst/>
          </a:prstGeom>
        </p:spPr>
        <p:txBody>
          <a:bodyPr vert="eaVert"/>
          <a:lstStyle>
            <a:lvl1pPr>
              <a:defRPr cap="none">
                <a:solidFill>
                  <a:srgbClr val="F17D00"/>
                </a:solidFill>
                <a:latin typeface="Frutiger LT 55 Roman"/>
                <a:cs typeface="Frutiger LT 55 Roman"/>
              </a:defRPr>
            </a:lvl1pPr>
            <a:lvl2pPr>
              <a:defRPr>
                <a:solidFill>
                  <a:srgbClr val="FFFFFF"/>
                </a:solidFill>
                <a:latin typeface="Frutiger LT 55 Roman"/>
                <a:cs typeface="Frutiger LT 55 Roman"/>
              </a:defRPr>
            </a:lvl2pPr>
            <a:lvl3pPr>
              <a:defRPr>
                <a:solidFill>
                  <a:srgbClr val="FFFFFF"/>
                </a:solidFill>
                <a:latin typeface="Frutiger LT 55 Roman"/>
                <a:cs typeface="Frutiger LT 55 Roman"/>
              </a:defRPr>
            </a:lvl3pPr>
            <a:lvl4pPr>
              <a:defRPr>
                <a:solidFill>
                  <a:srgbClr val="FFFFFF"/>
                </a:solidFill>
                <a:latin typeface="Frutiger LT 55 Roman"/>
                <a:cs typeface="Frutiger LT 55 Roman"/>
              </a:defRPr>
            </a:lvl4pPr>
            <a:lvl5pPr>
              <a:defRPr>
                <a:solidFill>
                  <a:srgbClr val="FFFFFF"/>
                </a:solidFill>
                <a:latin typeface="Frutiger LT 55 Roman"/>
                <a:cs typeface="Frutiger LT 55 Roma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5" name="Slide Number Placeholder 5">
            <a:extLst>
              <a:ext uri="{FF2B5EF4-FFF2-40B4-BE49-F238E27FC236}">
                <a16:creationId xmlns:a16="http://schemas.microsoft.com/office/drawing/2014/main" id="{FB0CB243-D813-BA9A-1BA2-BC79807CD8F7}"/>
              </a:ext>
            </a:extLst>
          </p:cNvPr>
          <p:cNvSpPr>
            <a:spLocks noGrp="1"/>
          </p:cNvSpPr>
          <p:nvPr>
            <p:ph type="sldNum" sz="quarter" idx="11"/>
          </p:nvPr>
        </p:nvSpPr>
        <p:spPr>
          <a:xfrm>
            <a:off x="8989484" y="662941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71C63AB4-6DC0-4902-8E9D-B5377E74E401}" type="slidenum">
              <a:rPr lang="en-SG" smtClean="0"/>
              <a:t>‹#›</a:t>
            </a:fld>
            <a:endParaRPr lang="en-SG"/>
          </a:p>
        </p:txBody>
      </p:sp>
    </p:spTree>
    <p:extLst>
      <p:ext uri="{BB962C8B-B14F-4D97-AF65-F5344CB8AC3E}">
        <p14:creationId xmlns:p14="http://schemas.microsoft.com/office/powerpoint/2010/main" val="348601934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große Bilder">
    <p:spTree>
      <p:nvGrpSpPr>
        <p:cNvPr id="1" name=""/>
        <p:cNvGrpSpPr/>
        <p:nvPr/>
      </p:nvGrpSpPr>
      <p:grpSpPr>
        <a:xfrm>
          <a:off x="0" y="0"/>
          <a:ext cx="0" cy="0"/>
          <a:chOff x="0" y="0"/>
          <a:chExt cx="0" cy="0"/>
        </a:xfrm>
      </p:grpSpPr>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de-DE" dirty="0"/>
              <a:t>Dr. rer. nat. Erika Mustermann (TUM) | kann beliebig erweitert werden | Infos mit Strich trennen</a:t>
            </a:r>
            <a:endParaRPr lang="de-DE" noProof="0" dirty="0"/>
          </a:p>
        </p:txBody>
      </p:sp>
      <p:sp>
        <p:nvSpPr>
          <p:cNvPr id="9" name="Bildplatzhalter 8"/>
          <p:cNvSpPr>
            <a:spLocks noGrp="1"/>
          </p:cNvSpPr>
          <p:nvPr>
            <p:ph type="pic" sz="quarter" idx="17"/>
          </p:nvPr>
        </p:nvSpPr>
        <p:spPr>
          <a:xfrm>
            <a:off x="0" y="2361435"/>
            <a:ext cx="12192000" cy="4489792"/>
          </a:xfrm>
          <a:prstGeom prst="rect">
            <a:avLst/>
          </a:prstGeom>
        </p:spPr>
        <p:txBody>
          <a:bodyPr/>
          <a:lstStyle>
            <a:lvl1pPr>
              <a:defRPr sz="1867"/>
            </a:lvl1pPr>
          </a:lstStyle>
          <a:p>
            <a:r>
              <a:rPr lang="en-GB"/>
              <a:t>Click icon to add picture</a:t>
            </a:r>
            <a:endParaRPr lang="de-DE" dirty="0"/>
          </a:p>
        </p:txBody>
      </p:sp>
      <p:sp>
        <p:nvSpPr>
          <p:cNvPr id="8" name="Textplatzhalter 7"/>
          <p:cNvSpPr>
            <a:spLocks noGrp="1"/>
          </p:cNvSpPr>
          <p:nvPr>
            <p:ph type="body" sz="quarter" idx="18" hasCustomPrompt="1"/>
          </p:nvPr>
        </p:nvSpPr>
        <p:spPr>
          <a:xfrm>
            <a:off x="425454" y="1630032"/>
            <a:ext cx="11345332" cy="6610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867" noProof="0" dirty="0" smtClean="0"/>
            </a:lvl1pPr>
          </a:lstStyle>
          <a:p>
            <a:pPr lvl="0"/>
            <a:r>
              <a:rPr lang="de-DE" noProof="0" dirty="0"/>
              <a:t>Inhalt durch Klicken bearbeiten</a:t>
            </a:r>
          </a:p>
        </p:txBody>
      </p:sp>
      <p:sp>
        <p:nvSpPr>
          <p:cNvPr id="10" name="Titel 1">
            <a:extLst>
              <a:ext uri="{FF2B5EF4-FFF2-40B4-BE49-F238E27FC236}">
                <a16:creationId xmlns:a16="http://schemas.microsoft.com/office/drawing/2014/main" id="{B1164939-4755-42C9-9079-2B5AE284E2E6}"/>
              </a:ext>
            </a:extLst>
          </p:cNvPr>
          <p:cNvSpPr>
            <a:spLocks noGrp="1"/>
          </p:cNvSpPr>
          <p:nvPr>
            <p:ph type="title" hasCustomPrompt="1"/>
          </p:nvPr>
        </p:nvSpPr>
        <p:spPr>
          <a:xfrm>
            <a:off x="414883" y="391280"/>
            <a:ext cx="11345332" cy="50774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4267"/>
              </a:lnSpc>
              <a:defRPr lang="de-DE" sz="3333" noProof="0" dirty="0">
                <a:solidFill>
                  <a:schemeClr val="tx1"/>
                </a:solidFill>
              </a:defRPr>
            </a:lvl1pPr>
          </a:lstStyle>
          <a:p>
            <a:pPr lvl="0"/>
            <a:r>
              <a:rPr lang="de-DE" noProof="0" dirty="0"/>
              <a:t>Titel durch Klicken bearbeiten</a:t>
            </a:r>
          </a:p>
        </p:txBody>
      </p:sp>
      <p:sp>
        <p:nvSpPr>
          <p:cNvPr id="2" name="Text Placeholder 18">
            <a:extLst>
              <a:ext uri="{FF2B5EF4-FFF2-40B4-BE49-F238E27FC236}">
                <a16:creationId xmlns:a16="http://schemas.microsoft.com/office/drawing/2014/main" id="{5FE9A9B3-89BF-F3DC-FA80-DEDD36A47285}"/>
              </a:ext>
            </a:extLst>
          </p:cNvPr>
          <p:cNvSpPr>
            <a:spLocks noGrp="1"/>
          </p:cNvSpPr>
          <p:nvPr>
            <p:ph type="body" sz="quarter" idx="14" hasCustomPrompt="1"/>
          </p:nvPr>
        </p:nvSpPr>
        <p:spPr>
          <a:xfrm>
            <a:off x="414882" y="912573"/>
            <a:ext cx="11345332" cy="428547"/>
          </a:xfrm>
          <a:prstGeom prst="rect">
            <a:avLst/>
          </a:prstGeom>
        </p:spPr>
        <p:txBody>
          <a:bodyPr lIns="0" tIns="93600" rIns="0" bIns="0"/>
          <a:lstStyle>
            <a:lvl1pPr marL="0" marR="0" indent="0" algn="l" defTabSz="1219170" rtl="0" eaLnBrk="0" fontAlgn="base" latinLnBrk="0" hangingPunct="0">
              <a:lnSpc>
                <a:spcPts val="2400"/>
              </a:lnSpc>
              <a:spcBef>
                <a:spcPts val="800"/>
              </a:spcBef>
              <a:spcAft>
                <a:spcPct val="0"/>
              </a:spcAft>
              <a:buClrTx/>
              <a:buSzTx/>
              <a:buFontTx/>
              <a:buNone/>
              <a:tabLst/>
              <a:defRPr sz="2400">
                <a:solidFill>
                  <a:schemeClr val="bg2"/>
                </a:solidFill>
                <a:latin typeface="+mj-lt"/>
              </a:defRPr>
            </a:lvl1pPr>
            <a:lvl2pPr marL="0" indent="0">
              <a:buNone/>
              <a:defRPr/>
            </a:lvl2pPr>
            <a:lvl3pPr marL="234945" indent="0">
              <a:buNone/>
              <a:defRPr/>
            </a:lvl3pPr>
            <a:lvl4pPr marL="480472" indent="0">
              <a:buNone/>
              <a:defRPr/>
            </a:lvl4pPr>
            <a:lvl5pPr marL="717531" indent="0">
              <a:buNone/>
              <a:defRPr/>
            </a:lvl5pPr>
          </a:lstStyle>
          <a:p>
            <a:pPr marL="0" marR="0" lvl="0" indent="0" algn="l" defTabSz="1219170" rtl="0" eaLnBrk="0" fontAlgn="base" latinLnBrk="0" hangingPunct="0">
              <a:lnSpc>
                <a:spcPts val="2400"/>
              </a:lnSpc>
              <a:spcBef>
                <a:spcPts val="0"/>
              </a:spcBef>
              <a:spcAft>
                <a:spcPct val="0"/>
              </a:spcAft>
              <a:buClrTx/>
              <a:buSzTx/>
              <a:buFontTx/>
              <a:buNone/>
              <a:tabLst/>
              <a:defRPr/>
            </a:pPr>
            <a:r>
              <a:rPr lang="de-DE" altLang="zh-CN" sz="2400" noProof="0" dirty="0"/>
              <a:t>Untert</a:t>
            </a:r>
            <a:r>
              <a:rPr lang="de-DE" sz="2400" noProof="0" dirty="0"/>
              <a:t>itel durch Klicken bearbeiten</a:t>
            </a:r>
          </a:p>
          <a:p>
            <a:pPr lvl="0"/>
            <a:endParaRPr lang="en-US" dirty="0"/>
          </a:p>
        </p:txBody>
      </p:sp>
    </p:spTree>
    <p:extLst>
      <p:ext uri="{BB962C8B-B14F-4D97-AF65-F5344CB8AC3E}">
        <p14:creationId xmlns:p14="http://schemas.microsoft.com/office/powerpoint/2010/main" val="307950779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große Bilder">
    <p:spTree>
      <p:nvGrpSpPr>
        <p:cNvPr id="1" name=""/>
        <p:cNvGrpSpPr/>
        <p:nvPr/>
      </p:nvGrpSpPr>
      <p:grpSpPr>
        <a:xfrm>
          <a:off x="0" y="0"/>
          <a:ext cx="0" cy="0"/>
          <a:chOff x="0" y="0"/>
          <a:chExt cx="0" cy="0"/>
        </a:xfrm>
      </p:grpSpPr>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de-DE" dirty="0"/>
              <a:t>Dr. rer. nat. Erika Mustermann (TUM) | kann beliebig erweitert werden | Infos mit Strich trennen</a:t>
            </a:r>
            <a:endParaRPr lang="de-DE" noProof="0" dirty="0"/>
          </a:p>
        </p:txBody>
      </p:sp>
      <p:sp>
        <p:nvSpPr>
          <p:cNvPr id="9" name="Bildplatzhalter 8"/>
          <p:cNvSpPr>
            <a:spLocks noGrp="1"/>
          </p:cNvSpPr>
          <p:nvPr>
            <p:ph type="pic" sz="quarter" idx="17"/>
          </p:nvPr>
        </p:nvSpPr>
        <p:spPr>
          <a:xfrm>
            <a:off x="0" y="2361435"/>
            <a:ext cx="12192000" cy="4489792"/>
          </a:xfrm>
          <a:prstGeom prst="rect">
            <a:avLst/>
          </a:prstGeom>
        </p:spPr>
        <p:txBody>
          <a:bodyPr/>
          <a:lstStyle>
            <a:lvl1pPr>
              <a:defRPr sz="1867"/>
            </a:lvl1pPr>
          </a:lstStyle>
          <a:p>
            <a:r>
              <a:rPr lang="en-GB"/>
              <a:t>Click icon to add picture</a:t>
            </a:r>
            <a:endParaRPr lang="de-DE" dirty="0"/>
          </a:p>
        </p:txBody>
      </p:sp>
      <p:sp>
        <p:nvSpPr>
          <p:cNvPr id="8" name="Textplatzhalter 7"/>
          <p:cNvSpPr>
            <a:spLocks noGrp="1"/>
          </p:cNvSpPr>
          <p:nvPr>
            <p:ph type="body" sz="quarter" idx="18" hasCustomPrompt="1"/>
          </p:nvPr>
        </p:nvSpPr>
        <p:spPr>
          <a:xfrm>
            <a:off x="425454" y="1630032"/>
            <a:ext cx="11345332" cy="6610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867" noProof="0" dirty="0" smtClean="0"/>
            </a:lvl1pPr>
          </a:lstStyle>
          <a:p>
            <a:pPr lvl="0"/>
            <a:r>
              <a:rPr lang="de-DE" noProof="0" dirty="0"/>
              <a:t>Inhalt durch Klicken bearbeiten</a:t>
            </a:r>
          </a:p>
        </p:txBody>
      </p:sp>
      <p:sp>
        <p:nvSpPr>
          <p:cNvPr id="10" name="Titel 1">
            <a:extLst>
              <a:ext uri="{FF2B5EF4-FFF2-40B4-BE49-F238E27FC236}">
                <a16:creationId xmlns:a16="http://schemas.microsoft.com/office/drawing/2014/main" id="{B1164939-4755-42C9-9079-2B5AE284E2E6}"/>
              </a:ext>
            </a:extLst>
          </p:cNvPr>
          <p:cNvSpPr>
            <a:spLocks noGrp="1"/>
          </p:cNvSpPr>
          <p:nvPr>
            <p:ph type="title" hasCustomPrompt="1"/>
          </p:nvPr>
        </p:nvSpPr>
        <p:spPr>
          <a:xfrm>
            <a:off x="414883" y="391280"/>
            <a:ext cx="11345332" cy="50774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4267"/>
              </a:lnSpc>
              <a:defRPr lang="de-DE" sz="3333" noProof="0" dirty="0">
                <a:solidFill>
                  <a:schemeClr val="tx1"/>
                </a:solidFill>
              </a:defRPr>
            </a:lvl1pPr>
          </a:lstStyle>
          <a:p>
            <a:pPr lvl="0"/>
            <a:r>
              <a:rPr lang="de-DE" noProof="0" dirty="0"/>
              <a:t>Titel durch Klicken bearbeiten</a:t>
            </a:r>
          </a:p>
        </p:txBody>
      </p:sp>
    </p:spTree>
    <p:extLst>
      <p:ext uri="{BB962C8B-B14F-4D97-AF65-F5344CB8AC3E}">
        <p14:creationId xmlns:p14="http://schemas.microsoft.com/office/powerpoint/2010/main" val="26869556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ilder formatfüllend">
    <p:spTree>
      <p:nvGrpSpPr>
        <p:cNvPr id="1" name=""/>
        <p:cNvGrpSpPr/>
        <p:nvPr/>
      </p:nvGrpSpPr>
      <p:grpSpPr>
        <a:xfrm>
          <a:off x="0" y="0"/>
          <a:ext cx="0" cy="0"/>
          <a:chOff x="0" y="0"/>
          <a:chExt cx="0" cy="0"/>
        </a:xfrm>
      </p:grpSpPr>
      <p:sp>
        <p:nvSpPr>
          <p:cNvPr id="8" name="Bildplatzhalter 2"/>
          <p:cNvSpPr>
            <a:spLocks noGrp="1"/>
          </p:cNvSpPr>
          <p:nvPr>
            <p:ph type="pic" sz="quarter" idx="14" hasCustomPrompt="1"/>
          </p:nvPr>
        </p:nvSpPr>
        <p:spPr>
          <a:xfrm>
            <a:off x="0" y="1630033"/>
            <a:ext cx="12192000" cy="5227967"/>
          </a:xfrm>
          <a:prstGeom prst="rect">
            <a:avLst/>
          </a:prstGeom>
        </p:spPr>
        <p:txBody>
          <a:bodyPr/>
          <a:lstStyle>
            <a:lvl1pPr>
              <a:lnSpc>
                <a:spcPct val="114000"/>
              </a:lnSpc>
              <a:defRPr sz="1867"/>
            </a:lvl1pPr>
          </a:lstStyle>
          <a:p>
            <a:endParaRPr lang="de-DE" dirty="0"/>
          </a:p>
        </p:txBody>
      </p:sp>
      <p:sp>
        <p:nvSpPr>
          <p:cNvPr id="6" name="Foliennummernplatzhalter 5"/>
          <p:cNvSpPr>
            <a:spLocks noGrp="1"/>
          </p:cNvSpPr>
          <p:nvPr>
            <p:ph type="sldNum" sz="quarter" idx="15"/>
          </p:nvPr>
        </p:nvSpPr>
        <p:spPr/>
        <p:txBody>
          <a:bodyPr/>
          <a:lstStyle/>
          <a:p>
            <a:fld id="{CE58CB1E-F828-4F11-99E0-327109AF9DA4}" type="slidenum">
              <a:rPr lang="de-DE" smtClean="0"/>
              <a:pPr/>
              <a:t>‹#›</a:t>
            </a:fld>
            <a:endParaRPr lang="de-DE" dirty="0"/>
          </a:p>
        </p:txBody>
      </p:sp>
      <p:sp>
        <p:nvSpPr>
          <p:cNvPr id="10" name="Fußzeilenplatzhalter 9"/>
          <p:cNvSpPr>
            <a:spLocks noGrp="1"/>
          </p:cNvSpPr>
          <p:nvPr>
            <p:ph type="ftr" sz="quarter" idx="16"/>
          </p:nvPr>
        </p:nvSpPr>
        <p:spPr/>
        <p:txBody>
          <a:bodyPr/>
          <a:lstStyle/>
          <a:p>
            <a:r>
              <a:rPr lang="de-DE" dirty="0"/>
              <a:t>Dr. rer. nat. Erika Mustermann (TUM) | kann beliebig erweitert werden | Infos mit Strich trennen</a:t>
            </a:r>
            <a:endParaRPr lang="en-US" dirty="0"/>
          </a:p>
        </p:txBody>
      </p:sp>
      <p:sp>
        <p:nvSpPr>
          <p:cNvPr id="14" name="Titel 1">
            <a:extLst>
              <a:ext uri="{FF2B5EF4-FFF2-40B4-BE49-F238E27FC236}">
                <a16:creationId xmlns:a16="http://schemas.microsoft.com/office/drawing/2014/main" id="{6F6AFFF9-3343-4B1B-8898-C1F255D03160}"/>
              </a:ext>
            </a:extLst>
          </p:cNvPr>
          <p:cNvSpPr>
            <a:spLocks noGrp="1"/>
          </p:cNvSpPr>
          <p:nvPr>
            <p:ph type="title" hasCustomPrompt="1"/>
          </p:nvPr>
        </p:nvSpPr>
        <p:spPr>
          <a:xfrm>
            <a:off x="414883" y="391280"/>
            <a:ext cx="11345332" cy="50774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4267"/>
              </a:lnSpc>
              <a:defRPr lang="de-DE" sz="3333" noProof="0" dirty="0">
                <a:solidFill>
                  <a:schemeClr val="tx1"/>
                </a:solidFill>
              </a:defRPr>
            </a:lvl1pPr>
          </a:lstStyle>
          <a:p>
            <a:pPr lvl="0"/>
            <a:r>
              <a:rPr lang="de-DE" noProof="0" dirty="0"/>
              <a:t>Titel durch Klicken bearbeiten</a:t>
            </a:r>
          </a:p>
        </p:txBody>
      </p:sp>
      <p:sp>
        <p:nvSpPr>
          <p:cNvPr id="2" name="Text Placeholder 18">
            <a:extLst>
              <a:ext uri="{FF2B5EF4-FFF2-40B4-BE49-F238E27FC236}">
                <a16:creationId xmlns:a16="http://schemas.microsoft.com/office/drawing/2014/main" id="{FB6134F2-2761-390F-47D1-C1565FBC87CA}"/>
              </a:ext>
            </a:extLst>
          </p:cNvPr>
          <p:cNvSpPr>
            <a:spLocks noGrp="1"/>
          </p:cNvSpPr>
          <p:nvPr>
            <p:ph type="body" sz="quarter" idx="17" hasCustomPrompt="1"/>
          </p:nvPr>
        </p:nvSpPr>
        <p:spPr>
          <a:xfrm>
            <a:off x="414882" y="912573"/>
            <a:ext cx="11345332" cy="428547"/>
          </a:xfrm>
          <a:prstGeom prst="rect">
            <a:avLst/>
          </a:prstGeom>
        </p:spPr>
        <p:txBody>
          <a:bodyPr lIns="0" tIns="93600" rIns="0" bIns="0"/>
          <a:lstStyle>
            <a:lvl1pPr marL="0" marR="0" indent="0" algn="l" defTabSz="1219170" rtl="0" eaLnBrk="0" fontAlgn="base" latinLnBrk="0" hangingPunct="0">
              <a:lnSpc>
                <a:spcPts val="2400"/>
              </a:lnSpc>
              <a:spcBef>
                <a:spcPts val="800"/>
              </a:spcBef>
              <a:spcAft>
                <a:spcPct val="0"/>
              </a:spcAft>
              <a:buClrTx/>
              <a:buSzTx/>
              <a:buFontTx/>
              <a:buNone/>
              <a:tabLst/>
              <a:defRPr sz="2400">
                <a:solidFill>
                  <a:schemeClr val="bg2"/>
                </a:solidFill>
                <a:latin typeface="+mj-lt"/>
              </a:defRPr>
            </a:lvl1pPr>
            <a:lvl2pPr marL="0" indent="0">
              <a:buNone/>
              <a:defRPr/>
            </a:lvl2pPr>
            <a:lvl3pPr marL="234945" indent="0">
              <a:buNone/>
              <a:defRPr/>
            </a:lvl3pPr>
            <a:lvl4pPr marL="480472" indent="0">
              <a:buNone/>
              <a:defRPr/>
            </a:lvl4pPr>
            <a:lvl5pPr marL="717531" indent="0">
              <a:buNone/>
              <a:defRPr/>
            </a:lvl5pPr>
          </a:lstStyle>
          <a:p>
            <a:pPr marL="0" marR="0" lvl="0" indent="0" algn="l" defTabSz="1219170" rtl="0" eaLnBrk="0" fontAlgn="base" latinLnBrk="0" hangingPunct="0">
              <a:lnSpc>
                <a:spcPts val="2400"/>
              </a:lnSpc>
              <a:spcBef>
                <a:spcPts val="0"/>
              </a:spcBef>
              <a:spcAft>
                <a:spcPct val="0"/>
              </a:spcAft>
              <a:buClrTx/>
              <a:buSzTx/>
              <a:buFontTx/>
              <a:buNone/>
              <a:tabLst/>
              <a:defRPr/>
            </a:pPr>
            <a:r>
              <a:rPr lang="de-DE" altLang="zh-CN" sz="2400" noProof="0" dirty="0"/>
              <a:t>Untert</a:t>
            </a:r>
            <a:r>
              <a:rPr lang="de-DE" sz="2400" noProof="0" dirty="0"/>
              <a:t>itel durch Klicken bearbeiten</a:t>
            </a:r>
          </a:p>
          <a:p>
            <a:pPr lvl="0"/>
            <a:endParaRPr lang="en-US" dirty="0"/>
          </a:p>
        </p:txBody>
      </p:sp>
    </p:spTree>
    <p:extLst>
      <p:ext uri="{BB962C8B-B14F-4D97-AF65-F5344CB8AC3E}">
        <p14:creationId xmlns:p14="http://schemas.microsoft.com/office/powerpoint/2010/main" val="6476067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Bilder formatfüllend">
    <p:spTree>
      <p:nvGrpSpPr>
        <p:cNvPr id="1" name=""/>
        <p:cNvGrpSpPr/>
        <p:nvPr/>
      </p:nvGrpSpPr>
      <p:grpSpPr>
        <a:xfrm>
          <a:off x="0" y="0"/>
          <a:ext cx="0" cy="0"/>
          <a:chOff x="0" y="0"/>
          <a:chExt cx="0" cy="0"/>
        </a:xfrm>
      </p:grpSpPr>
      <p:sp>
        <p:nvSpPr>
          <p:cNvPr id="8" name="Bildplatzhalter 2"/>
          <p:cNvSpPr>
            <a:spLocks noGrp="1"/>
          </p:cNvSpPr>
          <p:nvPr>
            <p:ph type="pic" sz="quarter" idx="14" hasCustomPrompt="1"/>
          </p:nvPr>
        </p:nvSpPr>
        <p:spPr>
          <a:xfrm>
            <a:off x="0" y="1630033"/>
            <a:ext cx="12192000" cy="5227967"/>
          </a:xfrm>
          <a:prstGeom prst="rect">
            <a:avLst/>
          </a:prstGeom>
        </p:spPr>
        <p:txBody>
          <a:bodyPr/>
          <a:lstStyle>
            <a:lvl1pPr>
              <a:lnSpc>
                <a:spcPct val="114000"/>
              </a:lnSpc>
              <a:defRPr sz="1867"/>
            </a:lvl1pPr>
          </a:lstStyle>
          <a:p>
            <a:endParaRPr lang="de-DE" dirty="0"/>
          </a:p>
        </p:txBody>
      </p:sp>
      <p:sp>
        <p:nvSpPr>
          <p:cNvPr id="6" name="Foliennummernplatzhalter 5"/>
          <p:cNvSpPr>
            <a:spLocks noGrp="1"/>
          </p:cNvSpPr>
          <p:nvPr>
            <p:ph type="sldNum" sz="quarter" idx="15"/>
          </p:nvPr>
        </p:nvSpPr>
        <p:spPr/>
        <p:txBody>
          <a:bodyPr/>
          <a:lstStyle/>
          <a:p>
            <a:fld id="{CE58CB1E-F828-4F11-99E0-327109AF9DA4}" type="slidenum">
              <a:rPr lang="de-DE" smtClean="0"/>
              <a:pPr/>
              <a:t>‹#›</a:t>
            </a:fld>
            <a:endParaRPr lang="de-DE" dirty="0"/>
          </a:p>
        </p:txBody>
      </p:sp>
      <p:sp>
        <p:nvSpPr>
          <p:cNvPr id="10" name="Fußzeilenplatzhalter 9"/>
          <p:cNvSpPr>
            <a:spLocks noGrp="1"/>
          </p:cNvSpPr>
          <p:nvPr>
            <p:ph type="ftr" sz="quarter" idx="16"/>
          </p:nvPr>
        </p:nvSpPr>
        <p:spPr/>
        <p:txBody>
          <a:bodyPr/>
          <a:lstStyle/>
          <a:p>
            <a:r>
              <a:rPr lang="de-DE" dirty="0"/>
              <a:t>Dr. rer. nat. Erika Mustermann (TUM) | kann beliebig erweitert werden | Infos mit Strich trennen</a:t>
            </a:r>
            <a:endParaRPr lang="en-US" dirty="0"/>
          </a:p>
        </p:txBody>
      </p:sp>
      <p:sp>
        <p:nvSpPr>
          <p:cNvPr id="14" name="Titel 1">
            <a:extLst>
              <a:ext uri="{FF2B5EF4-FFF2-40B4-BE49-F238E27FC236}">
                <a16:creationId xmlns:a16="http://schemas.microsoft.com/office/drawing/2014/main" id="{6F6AFFF9-3343-4B1B-8898-C1F255D03160}"/>
              </a:ext>
            </a:extLst>
          </p:cNvPr>
          <p:cNvSpPr>
            <a:spLocks noGrp="1"/>
          </p:cNvSpPr>
          <p:nvPr>
            <p:ph type="title" hasCustomPrompt="1"/>
          </p:nvPr>
        </p:nvSpPr>
        <p:spPr>
          <a:xfrm>
            <a:off x="414883" y="391280"/>
            <a:ext cx="11345332" cy="50774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4267"/>
              </a:lnSpc>
              <a:defRPr lang="de-DE" sz="3333" noProof="0" dirty="0">
                <a:solidFill>
                  <a:schemeClr val="tx1"/>
                </a:solidFill>
              </a:defRPr>
            </a:lvl1pPr>
          </a:lstStyle>
          <a:p>
            <a:pPr lvl="0"/>
            <a:r>
              <a:rPr lang="de-DE" noProof="0" dirty="0"/>
              <a:t>Titel durch Klicken bearbeiten</a:t>
            </a:r>
          </a:p>
        </p:txBody>
      </p:sp>
    </p:spTree>
    <p:extLst>
      <p:ext uri="{BB962C8B-B14F-4D97-AF65-F5344CB8AC3E}">
        <p14:creationId xmlns:p14="http://schemas.microsoft.com/office/powerpoint/2010/main" val="324551042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3292" y="4406913"/>
            <a:ext cx="10363200" cy="1362075"/>
          </a:xfrm>
          <a:prstGeom prst="rect">
            <a:avLst/>
          </a:prstGeom>
        </p:spPr>
        <p:txBody>
          <a:bodyPr anchor="t"/>
          <a:lstStyle>
            <a:lvl1pPr algn="l">
              <a:defRPr sz="3000" b="0" cap="all">
                <a:solidFill>
                  <a:schemeClr val="bg1"/>
                </a:solidFill>
                <a:latin typeface="Frutiger LT 55 Roman"/>
                <a:cs typeface="Frutiger LT 55 Roman"/>
              </a:defRPr>
            </a:lvl1pPr>
          </a:lstStyle>
          <a:p>
            <a:r>
              <a:rPr lang="en-US"/>
              <a:t>Click to edit Master title style</a:t>
            </a:r>
            <a:endParaRPr lang="en-US" dirty="0"/>
          </a:p>
        </p:txBody>
      </p:sp>
      <p:sp>
        <p:nvSpPr>
          <p:cNvPr id="3" name="Text Placeholder 2"/>
          <p:cNvSpPr>
            <a:spLocks noGrp="1"/>
          </p:cNvSpPr>
          <p:nvPr>
            <p:ph type="body" idx="1"/>
          </p:nvPr>
        </p:nvSpPr>
        <p:spPr>
          <a:xfrm>
            <a:off x="673292" y="2906713"/>
            <a:ext cx="10363200" cy="1500187"/>
          </a:xfrm>
          <a:prstGeom prst="rect">
            <a:avLst/>
          </a:prstGeom>
        </p:spPr>
        <p:txBody>
          <a:bodyPr anchor="b"/>
          <a:lstStyle>
            <a:lvl1pPr marL="0" indent="0">
              <a:buNone/>
              <a:defRPr sz="1500">
                <a:solidFill>
                  <a:srgbClr val="F17D00"/>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4"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5" name="Slide Number Placeholder 5">
            <a:extLst>
              <a:ext uri="{FF2B5EF4-FFF2-40B4-BE49-F238E27FC236}">
                <a16:creationId xmlns:a16="http://schemas.microsoft.com/office/drawing/2014/main" id="{937C7F98-B043-075D-3A26-746FDCF847AB}"/>
              </a:ext>
            </a:extLst>
          </p:cNvPr>
          <p:cNvSpPr>
            <a:spLocks noGrp="1"/>
          </p:cNvSpPr>
          <p:nvPr>
            <p:ph type="sldNum" sz="quarter" idx="11"/>
          </p:nvPr>
        </p:nvSpPr>
        <p:spPr>
          <a:xfrm>
            <a:off x="8989484" y="662941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71C63AB4-6DC0-4902-8E9D-B5377E74E401}" type="slidenum">
              <a:rPr lang="en-SG" smtClean="0"/>
              <a:t>‹#›</a:t>
            </a:fld>
            <a:endParaRPr lang="en-SG"/>
          </a:p>
        </p:txBody>
      </p:sp>
    </p:spTree>
    <p:extLst>
      <p:ext uri="{BB962C8B-B14F-4D97-AF65-F5344CB8AC3E}">
        <p14:creationId xmlns:p14="http://schemas.microsoft.com/office/powerpoint/2010/main" val="22250912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77679" y="236662"/>
            <a:ext cx="8198799" cy="1283584"/>
          </a:xfrm>
          <a:prstGeom prst="rect">
            <a:avLst/>
          </a:prstGeom>
        </p:spPr>
        <p:txBody>
          <a:bodyPr/>
          <a:lstStyle>
            <a:lvl1pPr algn="l">
              <a:defRPr sz="3000" cap="all">
                <a:solidFill>
                  <a:srgbClr val="FFFFFF"/>
                </a:solidFill>
                <a:latin typeface="Frutiger LT 55 Roman"/>
                <a:cs typeface="Frutiger LT 55 Roman"/>
              </a:defRPr>
            </a:lvl1pPr>
          </a:lstStyle>
          <a:p>
            <a:r>
              <a:rPr lang="en-US"/>
              <a:t>Click to edit Master title style</a:t>
            </a:r>
            <a:endParaRPr lang="en-US" dirty="0"/>
          </a:p>
        </p:txBody>
      </p:sp>
      <p:sp>
        <p:nvSpPr>
          <p:cNvPr id="3" name="Content Placeholder 2"/>
          <p:cNvSpPr>
            <a:spLocks noGrp="1"/>
          </p:cNvSpPr>
          <p:nvPr>
            <p:ph sz="half" idx="1"/>
          </p:nvPr>
        </p:nvSpPr>
        <p:spPr>
          <a:xfrm>
            <a:off x="609600" y="2174875"/>
            <a:ext cx="5384800" cy="3951288"/>
          </a:xfrm>
          <a:prstGeom prst="rect">
            <a:avLst/>
          </a:prstGeom>
        </p:spPr>
        <p:txBody>
          <a:bodyPr/>
          <a:lstStyle>
            <a:lvl1pPr>
              <a:defRPr sz="2100">
                <a:solidFill>
                  <a:srgbClr val="F17D00"/>
                </a:solidFill>
                <a:latin typeface="Frutiger LT 55 Roman"/>
                <a:cs typeface="Frutiger LT 55 Roman"/>
              </a:defRPr>
            </a:lvl1pPr>
            <a:lvl2pPr>
              <a:defRPr sz="1800">
                <a:solidFill>
                  <a:srgbClr val="FFFFFF"/>
                </a:solidFill>
                <a:latin typeface="Frutiger LT 55 Roman"/>
                <a:cs typeface="Frutiger LT 55 Roman"/>
              </a:defRPr>
            </a:lvl2pPr>
            <a:lvl3pPr>
              <a:defRPr sz="1500">
                <a:solidFill>
                  <a:srgbClr val="FFFFFF"/>
                </a:solidFill>
                <a:latin typeface="Frutiger LT 55 Roman"/>
                <a:cs typeface="Frutiger LT 55 Roman"/>
              </a:defRPr>
            </a:lvl3pPr>
            <a:lvl4pPr>
              <a:defRPr sz="1351">
                <a:solidFill>
                  <a:srgbClr val="FFFFFF"/>
                </a:solidFill>
                <a:latin typeface="Frutiger LT 55 Roman"/>
                <a:cs typeface="Frutiger LT 55 Roman"/>
              </a:defRPr>
            </a:lvl4pPr>
            <a:lvl5pPr>
              <a:defRPr sz="1351">
                <a:solidFill>
                  <a:srgbClr val="FFFFFF"/>
                </a:solidFill>
                <a:latin typeface="Frutiger LT 55 Roman"/>
                <a:cs typeface="Frutiger LT 55 Roman"/>
              </a:defRPr>
            </a:lvl5pPr>
            <a:lvl6pPr>
              <a:defRPr sz="1351"/>
            </a:lvl6pPr>
            <a:lvl7pPr>
              <a:defRPr sz="1351"/>
            </a:lvl7pPr>
            <a:lvl8pPr>
              <a:defRPr sz="1351"/>
            </a:lvl8pPr>
            <a:lvl9pPr>
              <a:defRPr sz="1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2174875"/>
            <a:ext cx="5384800" cy="3951288"/>
          </a:xfrm>
          <a:prstGeom prst="rect">
            <a:avLst/>
          </a:prstGeom>
        </p:spPr>
        <p:txBody>
          <a:bodyPr/>
          <a:lstStyle>
            <a:lvl1pPr>
              <a:defRPr sz="2100">
                <a:solidFill>
                  <a:srgbClr val="F17D00"/>
                </a:solidFill>
                <a:latin typeface="Frutiger LT 55 Roman"/>
                <a:cs typeface="Frutiger LT 55 Roman"/>
              </a:defRPr>
            </a:lvl1pPr>
            <a:lvl2pPr>
              <a:defRPr sz="1800">
                <a:solidFill>
                  <a:srgbClr val="FFFFFF"/>
                </a:solidFill>
                <a:latin typeface="Frutiger LT 55 Roman"/>
                <a:cs typeface="Frutiger LT 55 Roman"/>
              </a:defRPr>
            </a:lvl2pPr>
            <a:lvl3pPr>
              <a:defRPr sz="1500">
                <a:solidFill>
                  <a:srgbClr val="FFFFFF"/>
                </a:solidFill>
                <a:latin typeface="Frutiger LT 55 Roman"/>
                <a:cs typeface="Frutiger LT 55 Roman"/>
              </a:defRPr>
            </a:lvl3pPr>
            <a:lvl4pPr>
              <a:defRPr sz="1351">
                <a:solidFill>
                  <a:srgbClr val="FFFFFF"/>
                </a:solidFill>
                <a:latin typeface="Frutiger LT 55 Roman"/>
                <a:cs typeface="Frutiger LT 55 Roman"/>
              </a:defRPr>
            </a:lvl4pPr>
            <a:lvl5pPr>
              <a:defRPr sz="1351">
                <a:solidFill>
                  <a:srgbClr val="FFFFFF"/>
                </a:solidFill>
                <a:latin typeface="Frutiger LT 55 Roman"/>
                <a:cs typeface="Frutiger LT 55 Roman"/>
              </a:defRPr>
            </a:lvl5pPr>
            <a:lvl6pPr>
              <a:defRPr sz="1351"/>
            </a:lvl6pPr>
            <a:lvl7pPr>
              <a:defRPr sz="1351"/>
            </a:lvl7pPr>
            <a:lvl8pPr>
              <a:defRPr sz="1351"/>
            </a:lvl8pPr>
            <a:lvl9pPr>
              <a:defRPr sz="1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6" name="Slide Number Placeholder 5">
            <a:extLst>
              <a:ext uri="{FF2B5EF4-FFF2-40B4-BE49-F238E27FC236}">
                <a16:creationId xmlns:a16="http://schemas.microsoft.com/office/drawing/2014/main" id="{1EE2B5F7-0F2F-9EF5-CBAB-8188C7F4F6EF}"/>
              </a:ext>
            </a:extLst>
          </p:cNvPr>
          <p:cNvSpPr>
            <a:spLocks noGrp="1"/>
          </p:cNvSpPr>
          <p:nvPr>
            <p:ph type="sldNum" sz="quarter" idx="11"/>
          </p:nvPr>
        </p:nvSpPr>
        <p:spPr>
          <a:xfrm>
            <a:off x="8989484" y="662941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71C63AB4-6DC0-4902-8E9D-B5377E74E401}" type="slidenum">
              <a:rPr lang="en-SG" smtClean="0"/>
              <a:t>‹#›</a:t>
            </a:fld>
            <a:endParaRPr lang="en-SG"/>
          </a:p>
        </p:txBody>
      </p:sp>
    </p:spTree>
    <p:extLst>
      <p:ext uri="{BB962C8B-B14F-4D97-AF65-F5344CB8AC3E}">
        <p14:creationId xmlns:p14="http://schemas.microsoft.com/office/powerpoint/2010/main" val="247182404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4880" y="220893"/>
            <a:ext cx="8961001" cy="520980"/>
          </a:xfrm>
          <a:prstGeom prst="rect">
            <a:avLst/>
          </a:prstGeom>
        </p:spPr>
        <p:txBody>
          <a:bodyPr/>
          <a:lstStyle>
            <a:lvl1pPr algn="l">
              <a:defRPr sz="3000" cap="none">
                <a:solidFill>
                  <a:schemeClr val="bg1"/>
                </a:solidFill>
                <a:latin typeface="Frutiger LT 55 Roman"/>
                <a:cs typeface="Frutiger LT 55 Roman"/>
              </a:defRPr>
            </a:lvl1pPr>
          </a:lstStyle>
          <a:p>
            <a:r>
              <a:rPr lang="en-US" dirty="0"/>
              <a:t>Click To Edit Master Title Style</a:t>
            </a:r>
          </a:p>
        </p:txBody>
      </p:sp>
      <p:sp>
        <p:nvSpPr>
          <p:cNvPr id="3" name="Slide Number Placeholder 5">
            <a:extLst>
              <a:ext uri="{FF2B5EF4-FFF2-40B4-BE49-F238E27FC236}">
                <a16:creationId xmlns:a16="http://schemas.microsoft.com/office/drawing/2014/main" id="{056D86A4-186A-B381-3228-B0DA289F12DB}"/>
              </a:ext>
            </a:extLst>
          </p:cNvPr>
          <p:cNvSpPr>
            <a:spLocks noGrp="1"/>
          </p:cNvSpPr>
          <p:nvPr>
            <p:ph type="sldNum" sz="quarter" idx="10"/>
          </p:nvPr>
        </p:nvSpPr>
        <p:spPr>
          <a:xfrm>
            <a:off x="8989484" y="662941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71C63AB4-6DC0-4902-8E9D-B5377E74E401}" type="slidenum">
              <a:rPr lang="en-SG" smtClean="0"/>
              <a:t>‹#›</a:t>
            </a:fld>
            <a:endParaRPr lang="en-SG"/>
          </a:p>
        </p:txBody>
      </p:sp>
      <p:sp>
        <p:nvSpPr>
          <p:cNvPr id="5" name="Text Placeholder 6">
            <a:extLst>
              <a:ext uri="{FF2B5EF4-FFF2-40B4-BE49-F238E27FC236}">
                <a16:creationId xmlns:a16="http://schemas.microsoft.com/office/drawing/2014/main" id="{47B3FBE8-04E5-045E-D898-3D83DBC013FD}"/>
              </a:ext>
            </a:extLst>
          </p:cNvPr>
          <p:cNvSpPr>
            <a:spLocks noGrp="1"/>
          </p:cNvSpPr>
          <p:nvPr>
            <p:ph type="body" sz="quarter" idx="11"/>
          </p:nvPr>
        </p:nvSpPr>
        <p:spPr>
          <a:xfrm>
            <a:off x="673100" y="723900"/>
            <a:ext cx="9118600" cy="449263"/>
          </a:xfrm>
          <a:prstGeom prst="rect">
            <a:avLst/>
          </a:prstGeom>
        </p:spPr>
        <p:txBody>
          <a:bodyPr/>
          <a:lstStyle>
            <a:lvl1pPr marL="0" indent="0">
              <a:buNone/>
              <a:defRPr sz="2000">
                <a:solidFill>
                  <a:schemeClr val="bg1"/>
                </a:solidFill>
                <a:latin typeface="Frutiger LT 55 Roman"/>
              </a:defRPr>
            </a:lvl1pPr>
            <a:lvl2pPr marL="342873" indent="0">
              <a:buNone/>
              <a:defRPr sz="2000">
                <a:solidFill>
                  <a:schemeClr val="bg1"/>
                </a:solidFill>
                <a:latin typeface="Frutiger LT 55 Roman"/>
              </a:defRPr>
            </a:lvl2pPr>
            <a:lvl3pPr marL="685748" indent="0">
              <a:buNone/>
              <a:defRPr sz="2000">
                <a:solidFill>
                  <a:schemeClr val="bg1"/>
                </a:solidFill>
                <a:latin typeface="Frutiger LT 55 Roman"/>
              </a:defRPr>
            </a:lvl3pPr>
            <a:lvl4pPr marL="1028623" indent="0">
              <a:buNone/>
              <a:defRPr sz="2000">
                <a:solidFill>
                  <a:schemeClr val="bg1"/>
                </a:solidFill>
                <a:latin typeface="Frutiger LT 55 Roman"/>
              </a:defRPr>
            </a:lvl4pPr>
            <a:lvl5pPr marL="1371497" indent="0">
              <a:buNone/>
              <a:defRPr sz="2000">
                <a:solidFill>
                  <a:schemeClr val="bg1"/>
                </a:solidFill>
                <a:latin typeface="Frutiger LT 55 Roman"/>
              </a:defRPr>
            </a:lvl5pPr>
          </a:lstStyle>
          <a:p>
            <a:pPr lvl="0"/>
            <a:r>
              <a:rPr lang="en-US" dirty="0"/>
              <a:t>Click to edit Master text styles</a:t>
            </a:r>
            <a:endParaRPr lang="en-AU" dirty="0"/>
          </a:p>
        </p:txBody>
      </p:sp>
    </p:spTree>
    <p:extLst>
      <p:ext uri="{BB962C8B-B14F-4D97-AF65-F5344CB8AC3E}">
        <p14:creationId xmlns:p14="http://schemas.microsoft.com/office/powerpoint/2010/main" val="337075147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1F7BF-FDEF-9D85-8162-A8879326AA8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76CCF65-63AB-AF15-0C31-F717FACFD3E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F0026A7-2E1B-06E8-E0BA-B42D67FFE135}"/>
              </a:ext>
            </a:extLst>
          </p:cNvPr>
          <p:cNvSpPr>
            <a:spLocks noGrp="1"/>
          </p:cNvSpPr>
          <p:nvPr>
            <p:ph type="dt" sz="half" idx="10"/>
          </p:nvPr>
        </p:nvSpPr>
        <p:spPr/>
        <p:txBody>
          <a:bodyPr/>
          <a:lstStyle/>
          <a:p>
            <a:fld id="{7EBAB72F-77FE-5040-960C-2C1EE04AD040}" type="datetimeFigureOut">
              <a:rPr lang="en-US" smtClean="0"/>
              <a:t>11/20/24</a:t>
            </a:fld>
            <a:endParaRPr lang="en-US"/>
          </a:p>
        </p:txBody>
      </p:sp>
      <p:sp>
        <p:nvSpPr>
          <p:cNvPr id="5" name="Footer Placeholder 4">
            <a:extLst>
              <a:ext uri="{FF2B5EF4-FFF2-40B4-BE49-F238E27FC236}">
                <a16:creationId xmlns:a16="http://schemas.microsoft.com/office/drawing/2014/main" id="{59A97974-0D15-FEB2-2EF0-8B48B07B8A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16D47D-096F-452C-D3BC-4A8B65806B92}"/>
              </a:ext>
            </a:extLst>
          </p:cNvPr>
          <p:cNvSpPr>
            <a:spLocks noGrp="1"/>
          </p:cNvSpPr>
          <p:nvPr>
            <p:ph type="sldNum" sz="quarter" idx="12"/>
          </p:nvPr>
        </p:nvSpPr>
        <p:spPr/>
        <p:txBody>
          <a:bodyPr/>
          <a:lstStyle/>
          <a:p>
            <a:fld id="{D1497868-75B0-984C-988E-585A4300326F}" type="slidenum">
              <a:rPr lang="en-US" smtClean="0"/>
              <a:t>‹#›</a:t>
            </a:fld>
            <a:endParaRPr lang="en-US"/>
          </a:p>
        </p:txBody>
      </p:sp>
    </p:spTree>
    <p:extLst>
      <p:ext uri="{BB962C8B-B14F-4D97-AF65-F5344CB8AC3E}">
        <p14:creationId xmlns:p14="http://schemas.microsoft.com/office/powerpoint/2010/main" val="59500497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425454" y="1296000"/>
            <a:ext cx="11345332" cy="164147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4267"/>
              </a:lnSpc>
              <a:defRPr lang="de-DE" sz="3333" baseline="0" noProof="0" dirty="0">
                <a:solidFill>
                  <a:schemeClr val="bg1"/>
                </a:solidFill>
              </a:defRPr>
            </a:lvl1pPr>
          </a:lstStyle>
          <a:p>
            <a:pPr lvl="0"/>
            <a:r>
              <a:rPr lang="de-DE" noProof="0" dirty="0"/>
              <a:t>Präsentationsmuster</a:t>
            </a:r>
            <a:br>
              <a:rPr lang="de-DE" noProof="0" dirty="0"/>
            </a:br>
            <a:br>
              <a:rPr lang="de-DE" noProof="0" dirty="0"/>
            </a:br>
            <a:r>
              <a:rPr lang="de-DE" noProof="0" dirty="0"/>
              <a:t>kann auch als </a:t>
            </a:r>
            <a:r>
              <a:rPr lang="de-DE" noProof="0" dirty="0" err="1"/>
              <a:t>Kapiteltrenner</a:t>
            </a:r>
            <a:r>
              <a:rPr lang="de-DE" noProof="0" dirty="0"/>
              <a:t> verwendet werden</a:t>
            </a:r>
          </a:p>
        </p:txBody>
      </p:sp>
      <p:sp>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dirty="0"/>
              <a:t>Dr. rer. nat. Erika Mustermann (TUM) | kann beliebig erweitert werden | Infos mit Strich trennen</a:t>
            </a:r>
            <a:endParaRPr lang="en-US" dirty="0"/>
          </a:p>
        </p:txBody>
      </p:sp>
    </p:spTree>
    <p:extLst>
      <p:ext uri="{BB962C8B-B14F-4D97-AF65-F5344CB8AC3E}">
        <p14:creationId xmlns:p14="http://schemas.microsoft.com/office/powerpoint/2010/main" val="306280442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3292" y="4406913"/>
            <a:ext cx="10363200" cy="1362075"/>
          </a:xfrm>
          <a:prstGeom prst="rect">
            <a:avLst/>
          </a:prstGeom>
        </p:spPr>
        <p:txBody>
          <a:bodyPr anchor="t"/>
          <a:lstStyle>
            <a:lvl1pPr algn="l">
              <a:defRPr sz="3000" b="0" cap="all">
                <a:solidFill>
                  <a:schemeClr val="bg1"/>
                </a:solidFill>
                <a:latin typeface="Frutiger LT 55 Roman"/>
                <a:cs typeface="Frutiger LT 55 Roman"/>
              </a:defRPr>
            </a:lvl1pPr>
          </a:lstStyle>
          <a:p>
            <a:r>
              <a:rPr lang="en-US"/>
              <a:t>Click to edit Master title style</a:t>
            </a:r>
            <a:endParaRPr lang="en-US" dirty="0"/>
          </a:p>
        </p:txBody>
      </p:sp>
      <p:sp>
        <p:nvSpPr>
          <p:cNvPr id="3" name="Text Placeholder 2"/>
          <p:cNvSpPr>
            <a:spLocks noGrp="1"/>
          </p:cNvSpPr>
          <p:nvPr>
            <p:ph type="body" idx="1"/>
          </p:nvPr>
        </p:nvSpPr>
        <p:spPr>
          <a:xfrm>
            <a:off x="673292" y="2906713"/>
            <a:ext cx="10363200" cy="1500187"/>
          </a:xfrm>
          <a:prstGeom prst="rect">
            <a:avLst/>
          </a:prstGeom>
        </p:spPr>
        <p:txBody>
          <a:bodyPr anchor="b"/>
          <a:lstStyle>
            <a:lvl1pPr marL="0" indent="0">
              <a:buNone/>
              <a:defRPr sz="1500">
                <a:solidFill>
                  <a:srgbClr val="F17D00"/>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4"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5" name="Slide Number Placeholder 5">
            <a:extLst>
              <a:ext uri="{FF2B5EF4-FFF2-40B4-BE49-F238E27FC236}">
                <a16:creationId xmlns:a16="http://schemas.microsoft.com/office/drawing/2014/main" id="{937C7F98-B043-075D-3A26-746FDCF847AB}"/>
              </a:ext>
            </a:extLst>
          </p:cNvPr>
          <p:cNvSpPr>
            <a:spLocks noGrp="1"/>
          </p:cNvSpPr>
          <p:nvPr>
            <p:ph type="sldNum" sz="quarter" idx="11"/>
          </p:nvPr>
        </p:nvSpPr>
        <p:spPr>
          <a:xfrm>
            <a:off x="8989484" y="662941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71C63AB4-6DC0-4902-8E9D-B5377E74E401}" type="slidenum">
              <a:rPr lang="en-SG" smtClean="0"/>
              <a:t>‹#›</a:t>
            </a:fld>
            <a:endParaRPr lang="en-SG"/>
          </a:p>
        </p:txBody>
      </p:sp>
    </p:spTree>
    <p:extLst>
      <p:ext uri="{BB962C8B-B14F-4D97-AF65-F5344CB8AC3E}">
        <p14:creationId xmlns:p14="http://schemas.microsoft.com/office/powerpoint/2010/main" val="2394759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84128" y="1246375"/>
            <a:ext cx="2743200" cy="4879788"/>
          </a:xfrm>
          <a:prstGeom prst="rect">
            <a:avLst/>
          </a:prstGeom>
        </p:spPr>
        <p:txBody>
          <a:bodyPr vert="eaVert"/>
          <a:lstStyle>
            <a:lvl1pPr algn="l">
              <a:defRPr sz="3000" cap="all">
                <a:solidFill>
                  <a:schemeClr val="bg1"/>
                </a:solidFill>
                <a:latin typeface="Frutiger LT 55 Roman"/>
                <a:cs typeface="Frutiger LT 55 Roman"/>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09600" y="1222864"/>
            <a:ext cx="8026400" cy="4903305"/>
          </a:xfrm>
          <a:prstGeom prst="rect">
            <a:avLst/>
          </a:prstGeom>
        </p:spPr>
        <p:txBody>
          <a:bodyPr vert="eaVert"/>
          <a:lstStyle>
            <a:lvl1pPr>
              <a:defRPr>
                <a:solidFill>
                  <a:srgbClr val="F17D00"/>
                </a:solidFill>
                <a:latin typeface="Frutiger LT 55 Roman"/>
                <a:cs typeface="Frutiger LT 55 Roman"/>
              </a:defRPr>
            </a:lvl1pPr>
            <a:lvl2pPr>
              <a:defRPr>
                <a:solidFill>
                  <a:schemeClr val="bg1"/>
                </a:solidFill>
                <a:latin typeface="Frutiger LT 55 Roman"/>
                <a:cs typeface="Frutiger LT 55 Roman"/>
              </a:defRPr>
            </a:lvl2pPr>
            <a:lvl3pPr>
              <a:defRPr>
                <a:solidFill>
                  <a:schemeClr val="bg1"/>
                </a:solidFill>
                <a:latin typeface="Frutiger LT 55 Roman"/>
                <a:cs typeface="Frutiger LT 55 Roman"/>
              </a:defRPr>
            </a:lvl3pPr>
            <a:lvl4pPr>
              <a:defRPr>
                <a:solidFill>
                  <a:schemeClr val="bg1"/>
                </a:solidFill>
                <a:latin typeface="Frutiger LT 55 Roman"/>
                <a:cs typeface="Frutiger LT 55 Roman"/>
              </a:defRPr>
            </a:lvl4pPr>
            <a:lvl5pPr>
              <a:defRPr>
                <a:solidFill>
                  <a:schemeClr val="bg1"/>
                </a:solidFill>
                <a:latin typeface="Frutiger LT 55 Roman"/>
                <a:cs typeface="Frutiger LT 55 Roma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5" name="Slide Number Placeholder 5">
            <a:extLst>
              <a:ext uri="{FF2B5EF4-FFF2-40B4-BE49-F238E27FC236}">
                <a16:creationId xmlns:a16="http://schemas.microsoft.com/office/drawing/2014/main" id="{205608A7-2B40-83CD-D850-0B27BC55836F}"/>
              </a:ext>
            </a:extLst>
          </p:cNvPr>
          <p:cNvSpPr>
            <a:spLocks noGrp="1"/>
          </p:cNvSpPr>
          <p:nvPr>
            <p:ph type="sldNum" sz="quarter" idx="11"/>
          </p:nvPr>
        </p:nvSpPr>
        <p:spPr>
          <a:xfrm>
            <a:off x="8989484" y="662941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71C63AB4-6DC0-4902-8E9D-B5377E74E401}" type="slidenum">
              <a:rPr lang="en-SG" smtClean="0"/>
              <a:t>‹#›</a:t>
            </a:fld>
            <a:endParaRPr lang="en-SG"/>
          </a:p>
        </p:txBody>
      </p:sp>
    </p:spTree>
    <p:extLst>
      <p:ext uri="{BB962C8B-B14F-4D97-AF65-F5344CB8AC3E}">
        <p14:creationId xmlns:p14="http://schemas.microsoft.com/office/powerpoint/2010/main" val="92180306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77679" y="236662"/>
            <a:ext cx="8198799" cy="1283584"/>
          </a:xfrm>
          <a:prstGeom prst="rect">
            <a:avLst/>
          </a:prstGeom>
        </p:spPr>
        <p:txBody>
          <a:bodyPr/>
          <a:lstStyle>
            <a:lvl1pPr algn="l">
              <a:defRPr sz="3000" cap="all">
                <a:solidFill>
                  <a:srgbClr val="FFFFFF"/>
                </a:solidFill>
                <a:latin typeface="Frutiger LT 55 Roman"/>
                <a:cs typeface="Frutiger LT 55 Roman"/>
              </a:defRPr>
            </a:lvl1pPr>
          </a:lstStyle>
          <a:p>
            <a:r>
              <a:rPr lang="en-US"/>
              <a:t>Click to edit Master title style</a:t>
            </a:r>
            <a:endParaRPr lang="en-US" dirty="0"/>
          </a:p>
        </p:txBody>
      </p:sp>
      <p:sp>
        <p:nvSpPr>
          <p:cNvPr id="3" name="Content Placeholder 2"/>
          <p:cNvSpPr>
            <a:spLocks noGrp="1"/>
          </p:cNvSpPr>
          <p:nvPr>
            <p:ph sz="half" idx="1"/>
          </p:nvPr>
        </p:nvSpPr>
        <p:spPr>
          <a:xfrm>
            <a:off x="609600" y="2174875"/>
            <a:ext cx="5384800" cy="3951288"/>
          </a:xfrm>
          <a:prstGeom prst="rect">
            <a:avLst/>
          </a:prstGeom>
        </p:spPr>
        <p:txBody>
          <a:bodyPr/>
          <a:lstStyle>
            <a:lvl1pPr>
              <a:defRPr sz="2100">
                <a:solidFill>
                  <a:srgbClr val="F17D00"/>
                </a:solidFill>
                <a:latin typeface="Frutiger LT 55 Roman"/>
                <a:cs typeface="Frutiger LT 55 Roman"/>
              </a:defRPr>
            </a:lvl1pPr>
            <a:lvl2pPr>
              <a:defRPr sz="1800">
                <a:solidFill>
                  <a:srgbClr val="FFFFFF"/>
                </a:solidFill>
                <a:latin typeface="Frutiger LT 55 Roman"/>
                <a:cs typeface="Frutiger LT 55 Roman"/>
              </a:defRPr>
            </a:lvl2pPr>
            <a:lvl3pPr>
              <a:defRPr sz="1500">
                <a:solidFill>
                  <a:srgbClr val="FFFFFF"/>
                </a:solidFill>
                <a:latin typeface="Frutiger LT 55 Roman"/>
                <a:cs typeface="Frutiger LT 55 Roman"/>
              </a:defRPr>
            </a:lvl3pPr>
            <a:lvl4pPr>
              <a:defRPr sz="1351">
                <a:solidFill>
                  <a:srgbClr val="FFFFFF"/>
                </a:solidFill>
                <a:latin typeface="Frutiger LT 55 Roman"/>
                <a:cs typeface="Frutiger LT 55 Roman"/>
              </a:defRPr>
            </a:lvl4pPr>
            <a:lvl5pPr>
              <a:defRPr sz="1351">
                <a:solidFill>
                  <a:srgbClr val="FFFFFF"/>
                </a:solidFill>
                <a:latin typeface="Frutiger LT 55 Roman"/>
                <a:cs typeface="Frutiger LT 55 Roman"/>
              </a:defRPr>
            </a:lvl5pPr>
            <a:lvl6pPr>
              <a:defRPr sz="1351"/>
            </a:lvl6pPr>
            <a:lvl7pPr>
              <a:defRPr sz="1351"/>
            </a:lvl7pPr>
            <a:lvl8pPr>
              <a:defRPr sz="1351"/>
            </a:lvl8pPr>
            <a:lvl9pPr>
              <a:defRPr sz="1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2174875"/>
            <a:ext cx="5384800" cy="3951288"/>
          </a:xfrm>
          <a:prstGeom prst="rect">
            <a:avLst/>
          </a:prstGeom>
        </p:spPr>
        <p:txBody>
          <a:bodyPr/>
          <a:lstStyle>
            <a:lvl1pPr>
              <a:defRPr sz="2100">
                <a:solidFill>
                  <a:srgbClr val="F17D00"/>
                </a:solidFill>
                <a:latin typeface="Frutiger LT 55 Roman"/>
                <a:cs typeface="Frutiger LT 55 Roman"/>
              </a:defRPr>
            </a:lvl1pPr>
            <a:lvl2pPr>
              <a:defRPr sz="1800">
                <a:solidFill>
                  <a:srgbClr val="FFFFFF"/>
                </a:solidFill>
                <a:latin typeface="Frutiger LT 55 Roman"/>
                <a:cs typeface="Frutiger LT 55 Roman"/>
              </a:defRPr>
            </a:lvl2pPr>
            <a:lvl3pPr>
              <a:defRPr sz="1500">
                <a:solidFill>
                  <a:srgbClr val="FFFFFF"/>
                </a:solidFill>
                <a:latin typeface="Frutiger LT 55 Roman"/>
                <a:cs typeface="Frutiger LT 55 Roman"/>
              </a:defRPr>
            </a:lvl3pPr>
            <a:lvl4pPr>
              <a:defRPr sz="1351">
                <a:solidFill>
                  <a:srgbClr val="FFFFFF"/>
                </a:solidFill>
                <a:latin typeface="Frutiger LT 55 Roman"/>
                <a:cs typeface="Frutiger LT 55 Roman"/>
              </a:defRPr>
            </a:lvl4pPr>
            <a:lvl5pPr>
              <a:defRPr sz="1351">
                <a:solidFill>
                  <a:srgbClr val="FFFFFF"/>
                </a:solidFill>
                <a:latin typeface="Frutiger LT 55 Roman"/>
                <a:cs typeface="Frutiger LT 55 Roman"/>
              </a:defRPr>
            </a:lvl5pPr>
            <a:lvl6pPr>
              <a:defRPr sz="1351"/>
            </a:lvl6pPr>
            <a:lvl7pPr>
              <a:defRPr sz="1351"/>
            </a:lvl7pPr>
            <a:lvl8pPr>
              <a:defRPr sz="1351"/>
            </a:lvl8pPr>
            <a:lvl9pPr>
              <a:defRPr sz="1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6" name="Slide Number Placeholder 5">
            <a:extLst>
              <a:ext uri="{FF2B5EF4-FFF2-40B4-BE49-F238E27FC236}">
                <a16:creationId xmlns:a16="http://schemas.microsoft.com/office/drawing/2014/main" id="{1EE2B5F7-0F2F-9EF5-CBAB-8188C7F4F6EF}"/>
              </a:ext>
            </a:extLst>
          </p:cNvPr>
          <p:cNvSpPr>
            <a:spLocks noGrp="1"/>
          </p:cNvSpPr>
          <p:nvPr>
            <p:ph type="sldNum" sz="quarter" idx="11"/>
          </p:nvPr>
        </p:nvSpPr>
        <p:spPr>
          <a:xfrm>
            <a:off x="8989484" y="662941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71C63AB4-6DC0-4902-8E9D-B5377E74E401}" type="slidenum">
              <a:rPr lang="en-SG" smtClean="0"/>
              <a:t>‹#›</a:t>
            </a:fld>
            <a:endParaRPr lang="en-SG"/>
          </a:p>
        </p:txBody>
      </p:sp>
    </p:spTree>
    <p:extLst>
      <p:ext uri="{BB962C8B-B14F-4D97-AF65-F5344CB8AC3E}">
        <p14:creationId xmlns:p14="http://schemas.microsoft.com/office/powerpoint/2010/main" val="4128192336"/>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4880" y="220893"/>
            <a:ext cx="8961001" cy="520980"/>
          </a:xfrm>
          <a:prstGeom prst="rect">
            <a:avLst/>
          </a:prstGeom>
        </p:spPr>
        <p:txBody>
          <a:bodyPr/>
          <a:lstStyle>
            <a:lvl1pPr algn="l">
              <a:defRPr sz="3000" cap="none">
                <a:solidFill>
                  <a:schemeClr val="bg1"/>
                </a:solidFill>
                <a:latin typeface="Frutiger LT 55 Roman"/>
                <a:cs typeface="Frutiger LT 55 Roman"/>
              </a:defRPr>
            </a:lvl1pPr>
          </a:lstStyle>
          <a:p>
            <a:r>
              <a:rPr lang="en-US" dirty="0"/>
              <a:t>Click To Edit Master Title Style</a:t>
            </a:r>
          </a:p>
        </p:txBody>
      </p:sp>
      <p:sp>
        <p:nvSpPr>
          <p:cNvPr id="3" name="Slide Number Placeholder 5">
            <a:extLst>
              <a:ext uri="{FF2B5EF4-FFF2-40B4-BE49-F238E27FC236}">
                <a16:creationId xmlns:a16="http://schemas.microsoft.com/office/drawing/2014/main" id="{056D86A4-186A-B381-3228-B0DA289F12DB}"/>
              </a:ext>
            </a:extLst>
          </p:cNvPr>
          <p:cNvSpPr>
            <a:spLocks noGrp="1"/>
          </p:cNvSpPr>
          <p:nvPr>
            <p:ph type="sldNum" sz="quarter" idx="10"/>
          </p:nvPr>
        </p:nvSpPr>
        <p:spPr>
          <a:xfrm>
            <a:off x="8989484" y="662941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71C63AB4-6DC0-4902-8E9D-B5377E74E401}" type="slidenum">
              <a:rPr lang="en-SG" smtClean="0"/>
              <a:t>‹#›</a:t>
            </a:fld>
            <a:endParaRPr lang="en-SG"/>
          </a:p>
        </p:txBody>
      </p:sp>
      <p:sp>
        <p:nvSpPr>
          <p:cNvPr id="5" name="Text Placeholder 6">
            <a:extLst>
              <a:ext uri="{FF2B5EF4-FFF2-40B4-BE49-F238E27FC236}">
                <a16:creationId xmlns:a16="http://schemas.microsoft.com/office/drawing/2014/main" id="{47B3FBE8-04E5-045E-D898-3D83DBC013FD}"/>
              </a:ext>
            </a:extLst>
          </p:cNvPr>
          <p:cNvSpPr>
            <a:spLocks noGrp="1"/>
          </p:cNvSpPr>
          <p:nvPr>
            <p:ph type="body" sz="quarter" idx="11"/>
          </p:nvPr>
        </p:nvSpPr>
        <p:spPr>
          <a:xfrm>
            <a:off x="673100" y="723900"/>
            <a:ext cx="9118600" cy="449263"/>
          </a:xfrm>
          <a:prstGeom prst="rect">
            <a:avLst/>
          </a:prstGeom>
        </p:spPr>
        <p:txBody>
          <a:bodyPr/>
          <a:lstStyle>
            <a:lvl1pPr marL="0" indent="0">
              <a:buNone/>
              <a:defRPr sz="2000">
                <a:solidFill>
                  <a:schemeClr val="bg1"/>
                </a:solidFill>
                <a:latin typeface="Frutiger LT 55 Roman"/>
              </a:defRPr>
            </a:lvl1pPr>
            <a:lvl2pPr marL="342873" indent="0">
              <a:buNone/>
              <a:defRPr sz="2000">
                <a:solidFill>
                  <a:schemeClr val="bg1"/>
                </a:solidFill>
                <a:latin typeface="Frutiger LT 55 Roman"/>
              </a:defRPr>
            </a:lvl2pPr>
            <a:lvl3pPr marL="685748" indent="0">
              <a:buNone/>
              <a:defRPr sz="2000">
                <a:solidFill>
                  <a:schemeClr val="bg1"/>
                </a:solidFill>
                <a:latin typeface="Frutiger LT 55 Roman"/>
              </a:defRPr>
            </a:lvl3pPr>
            <a:lvl4pPr marL="1028623" indent="0">
              <a:buNone/>
              <a:defRPr sz="2000">
                <a:solidFill>
                  <a:schemeClr val="bg1"/>
                </a:solidFill>
                <a:latin typeface="Frutiger LT 55 Roman"/>
              </a:defRPr>
            </a:lvl4pPr>
            <a:lvl5pPr marL="1371497" indent="0">
              <a:buNone/>
              <a:defRPr sz="2000">
                <a:solidFill>
                  <a:schemeClr val="bg1"/>
                </a:solidFill>
                <a:latin typeface="Frutiger LT 55 Roman"/>
              </a:defRPr>
            </a:lvl5pPr>
          </a:lstStyle>
          <a:p>
            <a:pPr lvl="0"/>
            <a:r>
              <a:rPr lang="en-US" dirty="0"/>
              <a:t>Click to edit Master text styles</a:t>
            </a:r>
            <a:endParaRPr lang="en-AU" dirty="0"/>
          </a:p>
        </p:txBody>
      </p:sp>
    </p:spTree>
    <p:extLst>
      <p:ext uri="{BB962C8B-B14F-4D97-AF65-F5344CB8AC3E}">
        <p14:creationId xmlns:p14="http://schemas.microsoft.com/office/powerpoint/2010/main" val="380944689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Kapiteltrenner">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425454" y="1296000"/>
            <a:ext cx="11345332" cy="164147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4267"/>
              </a:lnSpc>
              <a:defRPr lang="de-DE" sz="3333" noProof="0" dirty="0">
                <a:solidFill>
                  <a:schemeClr val="bg1"/>
                </a:solidFill>
              </a:defRPr>
            </a:lvl1pPr>
          </a:lstStyle>
          <a:p>
            <a:pPr lvl="0"/>
            <a:r>
              <a:rPr lang="de-DE" noProof="0" dirty="0"/>
              <a:t>Präsentationsmuster</a:t>
            </a:r>
            <a:br>
              <a:rPr lang="de-DE" noProof="0" dirty="0"/>
            </a:br>
            <a:br>
              <a:rPr lang="de-DE" noProof="0" dirty="0"/>
            </a:br>
            <a:r>
              <a:rPr lang="de-DE" noProof="0" dirty="0"/>
              <a:t>kann auch als </a:t>
            </a:r>
            <a:r>
              <a:rPr lang="de-DE" noProof="0" dirty="0" err="1"/>
              <a:t>Kapiteltrenner</a:t>
            </a:r>
            <a:r>
              <a:rPr lang="de-DE" noProof="0" dirty="0"/>
              <a:t> verwendet werden</a:t>
            </a:r>
          </a:p>
        </p:txBody>
      </p:sp>
      <p:sp>
        <p:nvSpPr>
          <p:cNvPr id="6" name="Foliennummernplatzhalter 5"/>
          <p:cNvSpPr>
            <a:spLocks noGrp="1"/>
          </p:cNvSpPr>
          <p:nvPr>
            <p:ph type="sldNum" sz="quarter" idx="11"/>
          </p:nvPr>
        </p:nvSpPr>
        <p:spPr/>
        <p:txBody>
          <a:bodyPr/>
          <a:lstStyle>
            <a:lvl1pPr>
              <a:defRPr>
                <a:solidFill>
                  <a:schemeClr val="bg1"/>
                </a:solidFill>
              </a:defRPr>
            </a:lvl1pPr>
          </a:lstStyle>
          <a:p>
            <a:fld id="{CE58CB1E-F828-4F11-99E0-327109AF9DA4}" type="slidenum">
              <a:rPr lang="de-DE" smtClean="0"/>
              <a:pPr/>
              <a:t>‹#›</a:t>
            </a:fld>
            <a:endParaRPr lang="de-DE" dirty="0"/>
          </a:p>
        </p:txBody>
      </p:sp>
      <p:sp>
        <p:nvSpPr>
          <p:cNvPr id="8" name="Fußzeilenplatzhalter 7"/>
          <p:cNvSpPr>
            <a:spLocks noGrp="1"/>
          </p:cNvSpPr>
          <p:nvPr>
            <p:ph type="ftr" sz="quarter" idx="12"/>
          </p:nvPr>
        </p:nvSpPr>
        <p:spPr/>
        <p:txBody>
          <a:bodyPr/>
          <a:lstStyle>
            <a:lvl1pPr>
              <a:defRPr>
                <a:solidFill>
                  <a:schemeClr val="bg1"/>
                </a:solidFill>
              </a:defRPr>
            </a:lvl1pPr>
          </a:lstStyle>
          <a:p>
            <a:r>
              <a:rPr lang="de-DE" dirty="0"/>
              <a:t>Dr. rer. nat. Erika Mustermann (TUM) | kann beliebig erweitert werden | Infos mit Strich trennen</a:t>
            </a:r>
            <a:endParaRPr lang="en-US" dirty="0"/>
          </a:p>
        </p:txBody>
      </p:sp>
    </p:spTree>
    <p:extLst>
      <p:ext uri="{BB962C8B-B14F-4D97-AF65-F5344CB8AC3E}">
        <p14:creationId xmlns:p14="http://schemas.microsoft.com/office/powerpoint/2010/main" val="11930779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ection Divider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506B291-BD26-4DBD-A912-E9396BA1828C}"/>
              </a:ext>
            </a:extLst>
          </p:cNvPr>
          <p:cNvSpPr>
            <a:spLocks noGrp="1"/>
          </p:cNvSpPr>
          <p:nvPr>
            <p:ph type="title"/>
          </p:nvPr>
        </p:nvSpPr>
        <p:spPr>
          <a:xfrm>
            <a:off x="695327" y="1700823"/>
            <a:ext cx="10768680" cy="1224137"/>
          </a:xfrm>
        </p:spPr>
        <p:txBody>
          <a:bodyPr anchor="b">
            <a:noAutofit/>
          </a:bodyPr>
          <a:lstStyle>
            <a:lvl1pPr>
              <a:lnSpc>
                <a:spcPts val="3780"/>
              </a:lnSpc>
              <a:defRPr sz="3151">
                <a:solidFill>
                  <a:schemeClr val="accent1"/>
                </a:solidFill>
              </a:defRPr>
            </a:lvl1pPr>
          </a:lstStyle>
          <a:p>
            <a:r>
              <a:rPr lang="en-US"/>
              <a:t>Click to edit Master title style</a:t>
            </a:r>
            <a:endParaRPr lang="en-AU" dirty="0"/>
          </a:p>
        </p:txBody>
      </p:sp>
      <p:sp>
        <p:nvSpPr>
          <p:cNvPr id="6" name="Text Placeholder 6">
            <a:extLst>
              <a:ext uri="{FF2B5EF4-FFF2-40B4-BE49-F238E27FC236}">
                <a16:creationId xmlns:a16="http://schemas.microsoft.com/office/drawing/2014/main" id="{72AC3715-D94B-4A73-8E94-CAC9D5806F46}"/>
              </a:ext>
            </a:extLst>
          </p:cNvPr>
          <p:cNvSpPr>
            <a:spLocks noGrp="1"/>
          </p:cNvSpPr>
          <p:nvPr>
            <p:ph type="body" sz="quarter" idx="10"/>
          </p:nvPr>
        </p:nvSpPr>
        <p:spPr>
          <a:xfrm>
            <a:off x="695327" y="3113748"/>
            <a:ext cx="10768680" cy="2043451"/>
          </a:xfrm>
          <a:prstGeom prst="rect">
            <a:avLst/>
          </a:prstGeom>
        </p:spPr>
        <p:txBody>
          <a:bodyPr>
            <a:normAutofit/>
          </a:bodyPr>
          <a:lstStyle>
            <a:lvl1pPr marL="0" indent="0">
              <a:lnSpc>
                <a:spcPts val="2431"/>
              </a:lnSpc>
              <a:buNone/>
              <a:defRPr sz="2025">
                <a:solidFill>
                  <a:schemeClr val="accent1"/>
                </a:solidFill>
              </a:defRPr>
            </a:lvl1pPr>
          </a:lstStyle>
          <a:p>
            <a:pPr lvl="0"/>
            <a:r>
              <a:rPr lang="en-US"/>
              <a:t>Click to edit Master text styles</a:t>
            </a:r>
          </a:p>
        </p:txBody>
      </p:sp>
      <p:sp>
        <p:nvSpPr>
          <p:cNvPr id="12" name="Footer Placeholder 11">
            <a:extLst>
              <a:ext uri="{FF2B5EF4-FFF2-40B4-BE49-F238E27FC236}">
                <a16:creationId xmlns:a16="http://schemas.microsoft.com/office/drawing/2014/main" id="{A25860B6-572B-42C8-98B4-41BF602CD44E}"/>
              </a:ext>
            </a:extLst>
          </p:cNvPr>
          <p:cNvSpPr>
            <a:spLocks noGrp="1"/>
          </p:cNvSpPr>
          <p:nvPr>
            <p:ph type="ftr" sz="quarter" idx="12"/>
          </p:nvPr>
        </p:nvSpPr>
        <p:spPr/>
        <p:txBody>
          <a:bodyPr/>
          <a:lstStyle/>
          <a:p>
            <a:endParaRPr lang="en-SG"/>
          </a:p>
        </p:txBody>
      </p:sp>
      <p:sp>
        <p:nvSpPr>
          <p:cNvPr id="13" name="Slide Number Placeholder 12">
            <a:extLst>
              <a:ext uri="{FF2B5EF4-FFF2-40B4-BE49-F238E27FC236}">
                <a16:creationId xmlns:a16="http://schemas.microsoft.com/office/drawing/2014/main" id="{E4BE4F66-8978-4B9A-B365-ABFD2A461631}"/>
              </a:ext>
            </a:extLst>
          </p:cNvPr>
          <p:cNvSpPr>
            <a:spLocks noGrp="1"/>
          </p:cNvSpPr>
          <p:nvPr>
            <p:ph type="sldNum" sz="quarter" idx="13"/>
          </p:nvPr>
        </p:nvSpPr>
        <p:spPr/>
        <p:txBody>
          <a:bodyPr/>
          <a:lstStyle/>
          <a:p>
            <a:fld id="{71C63AB4-6DC0-4902-8E9D-B5377E74E401}" type="slidenum">
              <a:rPr lang="en-SG" smtClean="0"/>
              <a:t>‹#›</a:t>
            </a:fld>
            <a:endParaRPr lang="en-SG"/>
          </a:p>
        </p:txBody>
      </p:sp>
      <p:sp>
        <p:nvSpPr>
          <p:cNvPr id="14" name="Date Placeholder 13">
            <a:extLst>
              <a:ext uri="{FF2B5EF4-FFF2-40B4-BE49-F238E27FC236}">
                <a16:creationId xmlns:a16="http://schemas.microsoft.com/office/drawing/2014/main" id="{085400BA-682A-4644-881E-9D9BA0DAB8FC}"/>
              </a:ext>
            </a:extLst>
          </p:cNvPr>
          <p:cNvSpPr>
            <a:spLocks noGrp="1"/>
          </p:cNvSpPr>
          <p:nvPr>
            <p:ph type="dt" sz="half" idx="14"/>
          </p:nvPr>
        </p:nvSpPr>
        <p:spPr bwMode="white"/>
        <p:txBody>
          <a:bodyPr/>
          <a:lstStyle/>
          <a:p>
            <a:fld id="{AA3DD6E8-D5EE-4BF3-88DB-C9955C40E6A8}" type="datetime1">
              <a:rPr lang="en-SG" smtClean="0"/>
              <a:t>20/11/24</a:t>
            </a:fld>
            <a:endParaRPr lang="en-SG"/>
          </a:p>
        </p:txBody>
      </p:sp>
    </p:spTree>
    <p:extLst>
      <p:ext uri="{BB962C8B-B14F-4D97-AF65-F5344CB8AC3E}">
        <p14:creationId xmlns:p14="http://schemas.microsoft.com/office/powerpoint/2010/main" val="20826332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5325" y="1700214"/>
            <a:ext cx="5218859" cy="4608515"/>
          </a:xfrm>
          <a:prstGeom prst="rect">
            <a:avLst/>
          </a:prstGeom>
        </p:spPr>
        <p:txBody>
          <a:bodyPr>
            <a:normAutofit/>
          </a:bodyPr>
          <a:lstStyle>
            <a:lvl1pPr>
              <a:defRPr lang="en-US" dirty="0"/>
            </a:lvl1pPr>
            <a:lvl2pPr>
              <a:defRPr lang="en-US" dirty="0"/>
            </a:lvl2pPr>
            <a:lvl3pPr>
              <a:defRPr lang="en-US" dirty="0"/>
            </a:lvl3pPr>
            <a:lvl4pPr>
              <a:defRPr lang="en-US" dirty="0"/>
            </a:lvl4pPr>
            <a:lvl5pPr>
              <a:defRPr lang="en-US" sz="1800" dirty="0"/>
            </a:lvl5pPr>
            <a:lvl6pPr>
              <a:defRPr lang="en-AU" sz="1500" dirty="0"/>
            </a:lvl6pPr>
            <a:lvl7pPr>
              <a:defRPr lang="en-AU" dirty="0"/>
            </a:lvl7pPr>
            <a:lvl8pPr>
              <a:defRPr sz="1351"/>
            </a:lvl8pPr>
            <a:lvl9pPr>
              <a:defRPr sz="1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88619" y="1700214"/>
            <a:ext cx="5220000" cy="4608515"/>
          </a:xfrm>
          <a:prstGeom prst="rect">
            <a:avLst/>
          </a:prstGeom>
        </p:spPr>
        <p:txBody>
          <a:bodyPr>
            <a:normAutofit/>
          </a:bodyPr>
          <a:lstStyle>
            <a:lvl1pPr>
              <a:defRPr lang="en-US" dirty="0"/>
            </a:lvl1pPr>
            <a:lvl2pPr>
              <a:defRPr lang="en-US" dirty="0"/>
            </a:lvl2pPr>
            <a:lvl3pPr>
              <a:defRPr lang="en-US" dirty="0"/>
            </a:lvl3pPr>
            <a:lvl4pPr>
              <a:defRPr lang="en-US" dirty="0"/>
            </a:lvl4pPr>
            <a:lvl5pPr>
              <a:defRPr lang="en-AU" dirty="0"/>
            </a:lvl5pPr>
            <a:lvl6pPr>
              <a:defRPr lang="en-AU" dirty="0"/>
            </a:lvl6pPr>
            <a:lvl7pPr>
              <a:defRPr sz="1351"/>
            </a:lvl7pPr>
            <a:lvl8pPr>
              <a:defRPr sz="1351"/>
            </a:lvl8pPr>
            <a:lvl9pPr>
              <a:defRPr sz="1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8" name="Title 7">
            <a:extLst>
              <a:ext uri="{FF2B5EF4-FFF2-40B4-BE49-F238E27FC236}">
                <a16:creationId xmlns:a16="http://schemas.microsoft.com/office/drawing/2014/main" id="{E9C4661F-54FC-4886-BD67-853118646F4D}"/>
              </a:ext>
            </a:extLst>
          </p:cNvPr>
          <p:cNvSpPr>
            <a:spLocks noGrp="1"/>
          </p:cNvSpPr>
          <p:nvPr>
            <p:ph type="title"/>
          </p:nvPr>
        </p:nvSpPr>
        <p:spPr/>
        <p:txBody>
          <a:bodyPr/>
          <a:lstStyle/>
          <a:p>
            <a:r>
              <a:rPr lang="en-US"/>
              <a:t>Click to edit Master title style</a:t>
            </a:r>
            <a:endParaRPr lang="en-AU" dirty="0"/>
          </a:p>
        </p:txBody>
      </p:sp>
      <p:sp>
        <p:nvSpPr>
          <p:cNvPr id="10" name="Text Placeholder 5">
            <a:extLst>
              <a:ext uri="{FF2B5EF4-FFF2-40B4-BE49-F238E27FC236}">
                <a16:creationId xmlns:a16="http://schemas.microsoft.com/office/drawing/2014/main" id="{B8CF3B12-4A8B-4A18-B3B1-784A4DEDEF2B}"/>
              </a:ext>
            </a:extLst>
          </p:cNvPr>
          <p:cNvSpPr>
            <a:spLocks noGrp="1"/>
          </p:cNvSpPr>
          <p:nvPr>
            <p:ph type="body" sz="quarter" idx="15" hasCustomPrompt="1"/>
          </p:nvPr>
        </p:nvSpPr>
        <p:spPr>
          <a:xfrm>
            <a:off x="4400553" y="6524625"/>
            <a:ext cx="3384667" cy="241300"/>
          </a:xfrm>
        </p:spPr>
        <p:txBody>
          <a:bodyPr anchor="ctr">
            <a:normAutofit/>
          </a:bodyPr>
          <a:lstStyle>
            <a:lvl1pPr algn="ctr">
              <a:defRPr sz="751" b="1">
                <a:solidFill>
                  <a:schemeClr val="accent1"/>
                </a:solidFill>
              </a:defRPr>
            </a:lvl1pPr>
          </a:lstStyle>
          <a:p>
            <a:pPr lvl="0"/>
            <a:r>
              <a:rPr lang="en-US" dirty="0"/>
              <a:t>#[Hashtag text]</a:t>
            </a:r>
          </a:p>
        </p:txBody>
      </p:sp>
      <p:sp>
        <p:nvSpPr>
          <p:cNvPr id="5" name="Date Placeholder 4">
            <a:extLst>
              <a:ext uri="{FF2B5EF4-FFF2-40B4-BE49-F238E27FC236}">
                <a16:creationId xmlns:a16="http://schemas.microsoft.com/office/drawing/2014/main" id="{5CB261A5-F8C2-49CF-AE4B-80932D43C55C}"/>
              </a:ext>
            </a:extLst>
          </p:cNvPr>
          <p:cNvSpPr>
            <a:spLocks noGrp="1"/>
          </p:cNvSpPr>
          <p:nvPr>
            <p:ph type="dt" sz="half" idx="16"/>
          </p:nvPr>
        </p:nvSpPr>
        <p:spPr bwMode="white"/>
        <p:txBody>
          <a:bodyPr/>
          <a:lstStyle/>
          <a:p>
            <a:fld id="{07B65BD7-F3B8-4AB3-9DCB-56C972369968}" type="datetime1">
              <a:rPr lang="en-SG" smtClean="0"/>
              <a:t>20/11/24</a:t>
            </a:fld>
            <a:endParaRPr lang="en-SG"/>
          </a:p>
        </p:txBody>
      </p:sp>
      <p:sp>
        <p:nvSpPr>
          <p:cNvPr id="9" name="Footer Placeholder 8">
            <a:extLst>
              <a:ext uri="{FF2B5EF4-FFF2-40B4-BE49-F238E27FC236}">
                <a16:creationId xmlns:a16="http://schemas.microsoft.com/office/drawing/2014/main" id="{F8BF24CA-767B-442B-A672-6C630273E4EA}"/>
              </a:ext>
            </a:extLst>
          </p:cNvPr>
          <p:cNvSpPr>
            <a:spLocks noGrp="1"/>
          </p:cNvSpPr>
          <p:nvPr>
            <p:ph type="ftr" sz="quarter" idx="17"/>
          </p:nvPr>
        </p:nvSpPr>
        <p:spPr/>
        <p:txBody>
          <a:bodyPr/>
          <a:lstStyle/>
          <a:p>
            <a:endParaRPr lang="en-SG"/>
          </a:p>
        </p:txBody>
      </p:sp>
      <p:sp>
        <p:nvSpPr>
          <p:cNvPr id="13" name="Slide Number Placeholder 12">
            <a:extLst>
              <a:ext uri="{FF2B5EF4-FFF2-40B4-BE49-F238E27FC236}">
                <a16:creationId xmlns:a16="http://schemas.microsoft.com/office/drawing/2014/main" id="{85B269D8-1308-43E9-B2BF-264F017F03A8}"/>
              </a:ext>
            </a:extLst>
          </p:cNvPr>
          <p:cNvSpPr>
            <a:spLocks noGrp="1"/>
          </p:cNvSpPr>
          <p:nvPr>
            <p:ph type="sldNum" sz="quarter" idx="18"/>
          </p:nvPr>
        </p:nvSpPr>
        <p:spPr/>
        <p:txBody>
          <a:bodyPr/>
          <a:lstStyle/>
          <a:p>
            <a:fld id="{71C63AB4-6DC0-4902-8E9D-B5377E74E401}" type="slidenum">
              <a:rPr lang="en-SG" smtClean="0"/>
              <a:t>‹#›</a:t>
            </a:fld>
            <a:endParaRPr lang="en-SG"/>
          </a:p>
        </p:txBody>
      </p:sp>
    </p:spTree>
    <p:extLst>
      <p:ext uri="{BB962C8B-B14F-4D97-AF65-F5344CB8AC3E}">
        <p14:creationId xmlns:p14="http://schemas.microsoft.com/office/powerpoint/2010/main" val="17840531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54880" y="228781"/>
            <a:ext cx="8831584" cy="447117"/>
          </a:xfrm>
          <a:prstGeom prst="rect">
            <a:avLst/>
          </a:prstGeom>
        </p:spPr>
        <p:txBody>
          <a:bodyPr/>
          <a:lstStyle>
            <a:lvl1pPr algn="l">
              <a:defRPr sz="3000" b="1" i="0" cap="none">
                <a:solidFill>
                  <a:srgbClr val="404040"/>
                </a:solidFill>
                <a:latin typeface="Frutiger LT 55 Roman"/>
                <a:cs typeface="Frutiger LT 55 Roman"/>
              </a:defRPr>
            </a:lvl1pPr>
          </a:lstStyle>
          <a:p>
            <a:r>
              <a:rPr lang="en-US" dirty="0"/>
              <a:t>Click To Edit Master Title Style</a:t>
            </a:r>
          </a:p>
        </p:txBody>
      </p:sp>
      <p:sp>
        <p:nvSpPr>
          <p:cNvPr id="8" name="Content Placeholder 2"/>
          <p:cNvSpPr>
            <a:spLocks noGrp="1"/>
          </p:cNvSpPr>
          <p:nvPr>
            <p:ph idx="1"/>
          </p:nvPr>
        </p:nvSpPr>
        <p:spPr>
          <a:xfrm>
            <a:off x="654880" y="2000916"/>
            <a:ext cx="10972800" cy="4023394"/>
          </a:xfrm>
          <a:prstGeom prst="rect">
            <a:avLst/>
          </a:prstGeom>
        </p:spPr>
        <p:txBody>
          <a:bodyPr/>
          <a:lstStyle>
            <a:lvl1pPr algn="l">
              <a:defRPr sz="2100" b="0" i="0" cap="none">
                <a:solidFill>
                  <a:srgbClr val="404040"/>
                </a:solidFill>
                <a:latin typeface="Frutiger LT 55 Roman"/>
                <a:cs typeface="Frutiger LT 55 Roman"/>
              </a:defRPr>
            </a:lvl1pPr>
            <a:lvl2pPr algn="l">
              <a:defRPr b="0" i="0">
                <a:solidFill>
                  <a:srgbClr val="404040"/>
                </a:solidFill>
                <a:latin typeface="Frutiger LT 55 Roman"/>
                <a:cs typeface="Frutiger LT 55 Roman"/>
              </a:defRPr>
            </a:lvl2pPr>
            <a:lvl3pPr algn="l">
              <a:defRPr b="0" i="0">
                <a:solidFill>
                  <a:srgbClr val="404040"/>
                </a:solidFill>
                <a:latin typeface="Frutiger LT 55 Roman"/>
                <a:cs typeface="Frutiger LT 55 Roman"/>
              </a:defRPr>
            </a:lvl3pPr>
            <a:lvl4pPr algn="l">
              <a:defRPr b="0" i="0">
                <a:solidFill>
                  <a:srgbClr val="FFFFFF"/>
                </a:solidFill>
                <a:latin typeface="Frutiger LT 55 Roman"/>
                <a:cs typeface="Frutiger LT 55 Roman"/>
              </a:defRPr>
            </a:lvl4pPr>
            <a:lvl5pPr algn="l">
              <a:defRPr b="0" i="0">
                <a:solidFill>
                  <a:srgbClr val="FFFFFF"/>
                </a:solidFill>
                <a:latin typeface="Frutiger LT 55 Roman"/>
                <a:cs typeface="Frutiger LT 55 Roma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5">
            <a:extLst>
              <a:ext uri="{FF2B5EF4-FFF2-40B4-BE49-F238E27FC236}">
                <a16:creationId xmlns:a16="http://schemas.microsoft.com/office/drawing/2014/main" id="{790E33DE-F902-A092-B44D-6E029BB63681}"/>
              </a:ext>
            </a:extLst>
          </p:cNvPr>
          <p:cNvSpPr>
            <a:spLocks noGrp="1"/>
          </p:cNvSpPr>
          <p:nvPr>
            <p:ph type="sldNum" sz="quarter" idx="11"/>
          </p:nvPr>
        </p:nvSpPr>
        <p:spPr>
          <a:xfrm>
            <a:off x="8989484" y="6345251"/>
            <a:ext cx="2844800" cy="365125"/>
          </a:xfrm>
        </p:spPr>
        <p:txBody>
          <a:bodyPr/>
          <a:lstStyle>
            <a:lvl1pPr algn="r">
              <a:defRPr sz="1800">
                <a:solidFill>
                  <a:schemeClr val="bg1"/>
                </a:solidFill>
              </a:defRPr>
            </a:lvl1pPr>
          </a:lstStyle>
          <a:p>
            <a:fld id="{B6EC9B44-E994-48D6-AAC1-B3503DFC45C2}" type="slidenum">
              <a:rPr lang="en-US" altLang="en-US" smtClean="0"/>
              <a:pPr/>
              <a:t>‹#›</a:t>
            </a:fld>
            <a:endParaRPr lang="en-US" altLang="en-US" dirty="0"/>
          </a:p>
        </p:txBody>
      </p:sp>
      <p:sp>
        <p:nvSpPr>
          <p:cNvPr id="5" name="Text Placeholder 4">
            <a:extLst>
              <a:ext uri="{FF2B5EF4-FFF2-40B4-BE49-F238E27FC236}">
                <a16:creationId xmlns:a16="http://schemas.microsoft.com/office/drawing/2014/main" id="{62CABC6C-504C-F348-D79E-216466904F56}"/>
              </a:ext>
            </a:extLst>
          </p:cNvPr>
          <p:cNvSpPr>
            <a:spLocks noGrp="1"/>
          </p:cNvSpPr>
          <p:nvPr>
            <p:ph type="body" sz="quarter" idx="12" hasCustomPrompt="1"/>
          </p:nvPr>
        </p:nvSpPr>
        <p:spPr>
          <a:xfrm>
            <a:off x="654880" y="675898"/>
            <a:ext cx="8822232" cy="511124"/>
          </a:xfrm>
          <a:prstGeom prst="rect">
            <a:avLst/>
          </a:prstGeom>
        </p:spPr>
        <p:txBody>
          <a:bodyPr/>
          <a:lstStyle>
            <a:lvl1pPr marL="0" indent="0">
              <a:buNone/>
              <a:defRPr sz="2000" b="0">
                <a:latin typeface="Frutiger LT 55 Roman"/>
              </a:defRPr>
            </a:lvl1pPr>
            <a:lvl2pPr>
              <a:defRPr>
                <a:latin typeface="Frutiger LT 55 Roman"/>
              </a:defRPr>
            </a:lvl2pPr>
            <a:lvl3pPr>
              <a:defRPr>
                <a:latin typeface="Frutiger LT 55 Roman"/>
              </a:defRPr>
            </a:lvl3pPr>
            <a:lvl4pPr>
              <a:defRPr>
                <a:latin typeface="Frutiger LT 55 Roman"/>
              </a:defRPr>
            </a:lvl4pPr>
            <a:lvl5pPr>
              <a:defRPr>
                <a:latin typeface="Frutiger LT 55 Roman"/>
              </a:defRPr>
            </a:lvl5pPr>
          </a:lstStyle>
          <a:p>
            <a:r>
              <a:rPr lang="en-US" sz="2400" dirty="0">
                <a:solidFill>
                  <a:schemeClr val="tx1"/>
                </a:solidFill>
                <a:latin typeface="Frutiger LT 55 Roman"/>
              </a:rPr>
              <a:t>Click To Edit </a:t>
            </a:r>
            <a:r>
              <a:rPr lang="en-US" sz="2400" dirty="0" err="1">
                <a:solidFill>
                  <a:schemeClr val="tx1"/>
                </a:solidFill>
                <a:latin typeface="Frutiger LT 55 Roman"/>
              </a:rPr>
              <a:t>Subtitlte</a:t>
            </a:r>
            <a:r>
              <a:rPr lang="en-US" sz="2400" dirty="0">
                <a:solidFill>
                  <a:schemeClr val="tx1"/>
                </a:solidFill>
                <a:latin typeface="Frutiger LT 55 Roman"/>
              </a:rPr>
              <a:t> Style</a:t>
            </a:r>
            <a:endParaRPr lang="en-AU" sz="2400" dirty="0">
              <a:solidFill>
                <a:schemeClr val="tx1"/>
              </a:solidFill>
              <a:latin typeface="Frutiger LT 55 Roman"/>
            </a:endParaRPr>
          </a:p>
        </p:txBody>
      </p:sp>
    </p:spTree>
    <p:extLst>
      <p:ext uri="{BB962C8B-B14F-4D97-AF65-F5344CB8AC3E}">
        <p14:creationId xmlns:p14="http://schemas.microsoft.com/office/powerpoint/2010/main" val="39781454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51672" y="241604"/>
            <a:ext cx="8771693" cy="500270"/>
          </a:xfrm>
          <a:prstGeom prst="rect">
            <a:avLst/>
          </a:prstGeom>
        </p:spPr>
        <p:txBody>
          <a:bodyPr/>
          <a:lstStyle>
            <a:lvl1pPr algn="l">
              <a:defRPr sz="3000" b="1" cap="none">
                <a:solidFill>
                  <a:schemeClr val="tx1">
                    <a:lumMod val="75000"/>
                    <a:lumOff val="25000"/>
                  </a:schemeClr>
                </a:solidFill>
                <a:latin typeface="Frutiger LT 55 Roman"/>
                <a:cs typeface="Frutiger LT 55 Roman"/>
              </a:defRPr>
            </a:lvl1pPr>
          </a:lstStyle>
          <a:p>
            <a:r>
              <a:rPr lang="en-US" dirty="0"/>
              <a:t>Click To Edit Master Title Style</a:t>
            </a:r>
          </a:p>
        </p:txBody>
      </p:sp>
      <p:sp>
        <p:nvSpPr>
          <p:cNvPr id="2" name="Slide Number Placeholder 5">
            <a:extLst>
              <a:ext uri="{FF2B5EF4-FFF2-40B4-BE49-F238E27FC236}">
                <a16:creationId xmlns:a16="http://schemas.microsoft.com/office/drawing/2014/main" id="{F90BDB25-4332-0657-ABA8-7494F1FD411F}"/>
              </a:ext>
            </a:extLst>
          </p:cNvPr>
          <p:cNvSpPr>
            <a:spLocks noGrp="1"/>
          </p:cNvSpPr>
          <p:nvPr>
            <p:ph type="sldNum" sz="quarter" idx="10"/>
          </p:nvPr>
        </p:nvSpPr>
        <p:spPr>
          <a:xfrm>
            <a:off x="8989484" y="6354776"/>
            <a:ext cx="2844800" cy="365125"/>
          </a:xfrm>
        </p:spPr>
        <p:txBody>
          <a:bodyPr/>
          <a:lstStyle>
            <a:lvl1pPr algn="r">
              <a:defRPr sz="1800">
                <a:solidFill>
                  <a:schemeClr val="bg1"/>
                </a:solidFill>
              </a:defRPr>
            </a:lvl1pPr>
          </a:lstStyle>
          <a:p>
            <a:fld id="{5F396457-15B3-4E2E-8B13-7B7D237986EE}" type="slidenum">
              <a:rPr lang="en-US" altLang="en-US" smtClean="0"/>
              <a:pPr/>
              <a:t>‹#›</a:t>
            </a:fld>
            <a:endParaRPr lang="en-US" altLang="en-US" dirty="0"/>
          </a:p>
        </p:txBody>
      </p:sp>
      <p:sp>
        <p:nvSpPr>
          <p:cNvPr id="4" name="Text Placeholder 4">
            <a:extLst>
              <a:ext uri="{FF2B5EF4-FFF2-40B4-BE49-F238E27FC236}">
                <a16:creationId xmlns:a16="http://schemas.microsoft.com/office/drawing/2014/main" id="{33A77795-65EA-8222-341B-155D61443CC8}"/>
              </a:ext>
            </a:extLst>
          </p:cNvPr>
          <p:cNvSpPr>
            <a:spLocks noGrp="1"/>
          </p:cNvSpPr>
          <p:nvPr>
            <p:ph type="body" sz="quarter" idx="12" hasCustomPrompt="1"/>
          </p:nvPr>
        </p:nvSpPr>
        <p:spPr>
          <a:xfrm>
            <a:off x="654880" y="675898"/>
            <a:ext cx="8822232" cy="511124"/>
          </a:xfrm>
          <a:prstGeom prst="rect">
            <a:avLst/>
          </a:prstGeom>
        </p:spPr>
        <p:txBody>
          <a:bodyPr/>
          <a:lstStyle>
            <a:lvl1pPr marL="0" indent="0">
              <a:buNone/>
              <a:defRPr sz="2000" b="0">
                <a:latin typeface="Frutiger LT 55 Roman"/>
              </a:defRPr>
            </a:lvl1pPr>
            <a:lvl2pPr>
              <a:defRPr>
                <a:latin typeface="Frutiger LT 55 Roman"/>
              </a:defRPr>
            </a:lvl2pPr>
            <a:lvl3pPr>
              <a:defRPr>
                <a:latin typeface="Frutiger LT 55 Roman"/>
              </a:defRPr>
            </a:lvl3pPr>
            <a:lvl4pPr>
              <a:defRPr>
                <a:latin typeface="Frutiger LT 55 Roman"/>
              </a:defRPr>
            </a:lvl4pPr>
            <a:lvl5pPr>
              <a:defRPr>
                <a:latin typeface="Frutiger LT 55 Roman"/>
              </a:defRPr>
            </a:lvl5pPr>
          </a:lstStyle>
          <a:p>
            <a:r>
              <a:rPr lang="en-US" sz="2400" dirty="0">
                <a:solidFill>
                  <a:schemeClr val="tx1"/>
                </a:solidFill>
                <a:latin typeface="Frutiger LT 55 Roman"/>
              </a:rPr>
              <a:t>Click To Edit </a:t>
            </a:r>
            <a:r>
              <a:rPr lang="en-US" sz="2400" dirty="0" err="1">
                <a:solidFill>
                  <a:schemeClr val="tx1"/>
                </a:solidFill>
                <a:latin typeface="Frutiger LT 55 Roman"/>
              </a:rPr>
              <a:t>Subtitlte</a:t>
            </a:r>
            <a:r>
              <a:rPr lang="en-US" sz="2400" dirty="0">
                <a:solidFill>
                  <a:schemeClr val="tx1"/>
                </a:solidFill>
                <a:latin typeface="Frutiger LT 55 Roman"/>
              </a:rPr>
              <a:t> Style</a:t>
            </a:r>
            <a:endParaRPr lang="en-AU" sz="2400" dirty="0">
              <a:solidFill>
                <a:schemeClr val="tx1"/>
              </a:solidFill>
              <a:latin typeface="Frutiger LT 55 Roman"/>
            </a:endParaRPr>
          </a:p>
        </p:txBody>
      </p:sp>
    </p:spTree>
    <p:extLst>
      <p:ext uri="{BB962C8B-B14F-4D97-AF65-F5344CB8AC3E}">
        <p14:creationId xmlns:p14="http://schemas.microsoft.com/office/powerpoint/2010/main" val="29876602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7" name="Title 1"/>
          <p:cNvSpPr>
            <a:spLocks noGrp="1"/>
          </p:cNvSpPr>
          <p:nvPr>
            <p:ph type="ctrTitle"/>
          </p:nvPr>
        </p:nvSpPr>
        <p:spPr>
          <a:xfrm>
            <a:off x="615560" y="3393701"/>
            <a:ext cx="10363200" cy="1470025"/>
          </a:xfrm>
          <a:prstGeom prst="rect">
            <a:avLst/>
          </a:prstGeom>
        </p:spPr>
        <p:txBody>
          <a:bodyPr/>
          <a:lstStyle>
            <a:lvl1pPr algn="l">
              <a:defRPr b="0" i="0" cap="all" baseline="0">
                <a:solidFill>
                  <a:schemeClr val="bg1"/>
                </a:solidFill>
                <a:latin typeface="Frutiger LT 55 Roman"/>
                <a:cs typeface="Frutiger LT 55 Roman"/>
              </a:defRPr>
            </a:lvl1pPr>
          </a:lstStyle>
          <a:p>
            <a:r>
              <a:rPr lang="en-US"/>
              <a:t>Click to edit Master title style</a:t>
            </a:r>
            <a:endParaRPr lang="en-US" dirty="0"/>
          </a:p>
        </p:txBody>
      </p:sp>
      <p:sp>
        <p:nvSpPr>
          <p:cNvPr id="8" name="Subtitle 2"/>
          <p:cNvSpPr>
            <a:spLocks noGrp="1"/>
          </p:cNvSpPr>
          <p:nvPr>
            <p:ph type="subTitle" idx="1"/>
          </p:nvPr>
        </p:nvSpPr>
        <p:spPr>
          <a:xfrm>
            <a:off x="678755" y="5000066"/>
            <a:ext cx="8534400" cy="1058215"/>
          </a:xfrm>
          <a:prstGeom prst="rect">
            <a:avLst/>
          </a:prstGeom>
        </p:spPr>
        <p:txBody>
          <a:bodyPr/>
          <a:lstStyle>
            <a:lvl1pPr marL="0" indent="0" algn="l">
              <a:buNone/>
              <a:defRPr sz="900">
                <a:solidFill>
                  <a:srgbClr val="FFFFFF"/>
                </a:solidFill>
                <a:latin typeface="Frutiger LT 55 Roman"/>
                <a:cs typeface="Frutiger LT 55 Roman"/>
              </a:defRPr>
            </a:lvl1pPr>
            <a:lvl2pPr marL="342874" indent="0" algn="ctr">
              <a:buNone/>
              <a:defRPr/>
            </a:lvl2pPr>
            <a:lvl3pPr marL="685749" indent="0" algn="ctr">
              <a:buNone/>
              <a:defRPr/>
            </a:lvl3pPr>
            <a:lvl4pPr marL="1028624" indent="0" algn="ctr">
              <a:buNone/>
              <a:defRPr/>
            </a:lvl4pPr>
            <a:lvl5pPr marL="1371498" indent="0" algn="ctr">
              <a:buNone/>
              <a:defRPr/>
            </a:lvl5pPr>
            <a:lvl6pPr marL="1714371" indent="0" algn="ctr">
              <a:buNone/>
              <a:defRPr/>
            </a:lvl6pPr>
            <a:lvl7pPr marL="2057246" indent="0" algn="ctr">
              <a:buNone/>
              <a:defRPr/>
            </a:lvl7pPr>
            <a:lvl8pPr marL="2400120" indent="0" algn="ctr">
              <a:buNone/>
              <a:defRPr/>
            </a:lvl8pPr>
            <a:lvl9pPr marL="2742994" indent="0" algn="ctr">
              <a:buNone/>
              <a:defRPr/>
            </a:lvl9pPr>
          </a:lstStyle>
          <a:p>
            <a:r>
              <a:rPr lang="en-US"/>
              <a:t>Click to edit Master subtitle style</a:t>
            </a:r>
            <a:endParaRPr lang="en-US" dirty="0"/>
          </a:p>
        </p:txBody>
      </p:sp>
      <p:sp>
        <p:nvSpPr>
          <p:cNvPr id="2" name="Slide Number Placeholder 5">
            <a:extLst>
              <a:ext uri="{FF2B5EF4-FFF2-40B4-BE49-F238E27FC236}">
                <a16:creationId xmlns:a16="http://schemas.microsoft.com/office/drawing/2014/main" id="{E4B27151-7923-7223-857F-9F90B59B54D0}"/>
              </a:ext>
            </a:extLst>
          </p:cNvPr>
          <p:cNvSpPr>
            <a:spLocks noGrp="1"/>
          </p:cNvSpPr>
          <p:nvPr>
            <p:ph type="sldNum" sz="quarter" idx="10"/>
          </p:nvPr>
        </p:nvSpPr>
        <p:spPr>
          <a:xfrm>
            <a:off x="8989484" y="6550038"/>
            <a:ext cx="2844800" cy="365125"/>
          </a:xfrm>
        </p:spPr>
        <p:txBody>
          <a:bodyPr/>
          <a:lstStyle>
            <a:lvl1pPr>
              <a:defRPr sz="600">
                <a:solidFill>
                  <a:schemeClr val="bg1"/>
                </a:solidFill>
                <a:latin typeface="Frutiger LT 55 Roman" pitchFamily="34" charset="0"/>
              </a:defRPr>
            </a:lvl1pPr>
          </a:lstStyle>
          <a:p>
            <a:fld id="{B6BEB052-D442-40E6-B6D4-FCC57C90A1EF}" type="slidenum">
              <a:rPr lang="en-US" altLang="en-US"/>
              <a:pPr/>
              <a:t>‹#›</a:t>
            </a:fld>
            <a:endParaRPr lang="en-US" altLang="en-US"/>
          </a:p>
        </p:txBody>
      </p:sp>
    </p:spTree>
    <p:extLst>
      <p:ext uri="{BB962C8B-B14F-4D97-AF65-F5344CB8AC3E}">
        <p14:creationId xmlns:p14="http://schemas.microsoft.com/office/powerpoint/2010/main" val="2764277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654883" y="307641"/>
            <a:ext cx="8968308" cy="1116315"/>
          </a:xfrm>
          <a:prstGeom prst="rect">
            <a:avLst/>
          </a:prstGeom>
        </p:spPr>
        <p:txBody>
          <a:bodyPr/>
          <a:lstStyle>
            <a:lvl1pPr algn="l">
              <a:defRPr sz="3000" b="0" i="0" cap="all">
                <a:solidFill>
                  <a:srgbClr val="FFFFFF"/>
                </a:solidFill>
                <a:latin typeface="Frutiger LT 55 Roman"/>
                <a:cs typeface="Frutiger LT 55 Roman"/>
              </a:defRPr>
            </a:lvl1pPr>
          </a:lstStyle>
          <a:p>
            <a:r>
              <a:rPr lang="en-US"/>
              <a:t>Click to edit Master title style</a:t>
            </a:r>
            <a:endParaRPr lang="en-US" dirty="0"/>
          </a:p>
        </p:txBody>
      </p:sp>
      <p:sp>
        <p:nvSpPr>
          <p:cNvPr id="8" name="Content Placeholder 2"/>
          <p:cNvSpPr>
            <a:spLocks noGrp="1"/>
          </p:cNvSpPr>
          <p:nvPr>
            <p:ph idx="1"/>
          </p:nvPr>
        </p:nvSpPr>
        <p:spPr>
          <a:xfrm>
            <a:off x="654880" y="2000916"/>
            <a:ext cx="10972800" cy="4023394"/>
          </a:xfrm>
          <a:prstGeom prst="rect">
            <a:avLst/>
          </a:prstGeom>
        </p:spPr>
        <p:txBody>
          <a:bodyPr/>
          <a:lstStyle>
            <a:lvl1pPr algn="l">
              <a:defRPr sz="2100" b="0" i="0" cap="none">
                <a:solidFill>
                  <a:srgbClr val="F17D00"/>
                </a:solidFill>
                <a:latin typeface="Frutiger LT 55 Roman"/>
                <a:cs typeface="Frutiger LT 55 Roman"/>
              </a:defRPr>
            </a:lvl1pPr>
            <a:lvl2pPr algn="l">
              <a:defRPr b="0" i="0">
                <a:solidFill>
                  <a:srgbClr val="FFFFFF"/>
                </a:solidFill>
                <a:latin typeface="Frutiger LT 55 Roman"/>
                <a:cs typeface="Frutiger LT 55 Roman"/>
              </a:defRPr>
            </a:lvl2pPr>
            <a:lvl3pPr algn="l">
              <a:defRPr b="0" i="0">
                <a:solidFill>
                  <a:srgbClr val="FFFFFF"/>
                </a:solidFill>
                <a:latin typeface="Frutiger LT 55 Roman"/>
                <a:cs typeface="Frutiger LT 55 Roman"/>
              </a:defRPr>
            </a:lvl3pPr>
            <a:lvl4pPr algn="l">
              <a:defRPr b="0" i="0">
                <a:solidFill>
                  <a:srgbClr val="FFFFFF"/>
                </a:solidFill>
                <a:latin typeface="Frutiger LT 55 Roman"/>
                <a:cs typeface="Frutiger LT 55 Roman"/>
              </a:defRPr>
            </a:lvl4pPr>
            <a:lvl5pPr algn="l">
              <a:defRPr b="0" i="0">
                <a:solidFill>
                  <a:srgbClr val="FFFFFF"/>
                </a:solidFill>
                <a:latin typeface="Frutiger LT 55 Roman"/>
                <a:cs typeface="Frutiger LT 55 Roma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DE64B5B3-F001-45EC-A339-B5636CE8CD73}"/>
              </a:ext>
            </a:extLst>
          </p:cNvPr>
          <p:cNvSpPr>
            <a:spLocks noGrp="1"/>
          </p:cNvSpPr>
          <p:nvPr>
            <p:ph type="sldNum" sz="quarter" idx="11"/>
          </p:nvPr>
        </p:nvSpPr>
        <p:spPr>
          <a:xfrm>
            <a:off x="8989484" y="6550038"/>
            <a:ext cx="2844800" cy="365125"/>
          </a:xfrm>
        </p:spPr>
        <p:txBody>
          <a:bodyPr/>
          <a:lstStyle>
            <a:lvl1pPr>
              <a:defRPr sz="600">
                <a:solidFill>
                  <a:schemeClr val="bg1"/>
                </a:solidFill>
                <a:latin typeface="Frutiger LT 55 Roman" pitchFamily="34" charset="0"/>
              </a:defRPr>
            </a:lvl1pPr>
          </a:lstStyle>
          <a:p>
            <a:fld id="{5D80D08F-7A88-4B6F-82E1-DBD67B761BA4}" type="slidenum">
              <a:rPr lang="en-US" altLang="en-US"/>
              <a:pPr/>
              <a:t>‹#›</a:t>
            </a:fld>
            <a:endParaRPr lang="en-US" altLang="en-US"/>
          </a:p>
        </p:txBody>
      </p:sp>
    </p:spTree>
    <p:extLst>
      <p:ext uri="{BB962C8B-B14F-4D97-AF65-F5344CB8AC3E}">
        <p14:creationId xmlns:p14="http://schemas.microsoft.com/office/powerpoint/2010/main" val="464177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7" name="Title 1"/>
          <p:cNvSpPr>
            <a:spLocks noGrp="1"/>
          </p:cNvSpPr>
          <p:nvPr>
            <p:ph type="title"/>
          </p:nvPr>
        </p:nvSpPr>
        <p:spPr>
          <a:xfrm>
            <a:off x="673292" y="4406913"/>
            <a:ext cx="10363200" cy="1362075"/>
          </a:xfrm>
          <a:prstGeom prst="rect">
            <a:avLst/>
          </a:prstGeom>
        </p:spPr>
        <p:txBody>
          <a:bodyPr anchor="t"/>
          <a:lstStyle>
            <a:lvl1pPr algn="l">
              <a:defRPr sz="3000" b="0" cap="all">
                <a:solidFill>
                  <a:schemeClr val="bg1"/>
                </a:solidFill>
                <a:latin typeface="Frutiger LT 55 Roman"/>
                <a:cs typeface="Frutiger LT 55 Roman"/>
              </a:defRPr>
            </a:lvl1pPr>
          </a:lstStyle>
          <a:p>
            <a:r>
              <a:rPr lang="en-US"/>
              <a:t>Click to edit Master title style</a:t>
            </a:r>
            <a:endParaRPr lang="en-US" dirty="0"/>
          </a:p>
        </p:txBody>
      </p:sp>
      <p:sp>
        <p:nvSpPr>
          <p:cNvPr id="8" name="Text Placeholder 2"/>
          <p:cNvSpPr>
            <a:spLocks noGrp="1"/>
          </p:cNvSpPr>
          <p:nvPr>
            <p:ph type="body" idx="1"/>
          </p:nvPr>
        </p:nvSpPr>
        <p:spPr>
          <a:xfrm>
            <a:off x="673292" y="2906713"/>
            <a:ext cx="10363200" cy="1500187"/>
          </a:xfrm>
          <a:prstGeom prst="rect">
            <a:avLst/>
          </a:prstGeom>
        </p:spPr>
        <p:txBody>
          <a:bodyPr anchor="b"/>
          <a:lstStyle>
            <a:lvl1pPr marL="0" indent="0">
              <a:buNone/>
              <a:defRPr sz="1500">
                <a:solidFill>
                  <a:srgbClr val="F17D00"/>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9"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56B19152-A94B-CAA6-AAA5-EA9481EE761B}"/>
              </a:ext>
            </a:extLst>
          </p:cNvPr>
          <p:cNvSpPr>
            <a:spLocks noGrp="1"/>
          </p:cNvSpPr>
          <p:nvPr>
            <p:ph type="sldNum" sz="quarter" idx="11"/>
          </p:nvPr>
        </p:nvSpPr>
        <p:spPr>
          <a:xfrm>
            <a:off x="8989484" y="6550038"/>
            <a:ext cx="2844800" cy="365125"/>
          </a:xfrm>
        </p:spPr>
        <p:txBody>
          <a:bodyPr/>
          <a:lstStyle>
            <a:lvl1pPr>
              <a:defRPr sz="600">
                <a:solidFill>
                  <a:schemeClr val="bg1"/>
                </a:solidFill>
                <a:latin typeface="Frutiger LT 55 Roman" pitchFamily="34" charset="0"/>
              </a:defRPr>
            </a:lvl1pPr>
          </a:lstStyle>
          <a:p>
            <a:fld id="{9A0DE4D2-0E81-471D-A13E-F06BAB247FE4}" type="slidenum">
              <a:rPr lang="en-US" altLang="en-US"/>
              <a:pPr/>
              <a:t>‹#›</a:t>
            </a:fld>
            <a:endParaRPr lang="en-US" altLang="en-US"/>
          </a:p>
        </p:txBody>
      </p:sp>
    </p:spTree>
    <p:extLst>
      <p:ext uri="{BB962C8B-B14F-4D97-AF65-F5344CB8AC3E}">
        <p14:creationId xmlns:p14="http://schemas.microsoft.com/office/powerpoint/2010/main" val="35727560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1"/>
          <p:cNvSpPr>
            <a:spLocks noGrp="1"/>
          </p:cNvSpPr>
          <p:nvPr>
            <p:ph type="title"/>
          </p:nvPr>
        </p:nvSpPr>
        <p:spPr>
          <a:xfrm>
            <a:off x="656645" y="274638"/>
            <a:ext cx="9408967" cy="1324484"/>
          </a:xfrm>
          <a:prstGeom prst="rect">
            <a:avLst/>
          </a:prstGeom>
        </p:spPr>
        <p:txBody>
          <a:bodyPr/>
          <a:lstStyle>
            <a:lvl1pPr algn="l">
              <a:defRPr sz="2700" cap="all">
                <a:solidFill>
                  <a:srgbClr val="FFFFFF"/>
                </a:solidFill>
                <a:latin typeface="Frutiger LT 55 Roman"/>
                <a:cs typeface="Frutiger LT 55 Roman"/>
              </a:defRPr>
            </a:lvl1pPr>
          </a:lstStyle>
          <a:p>
            <a:r>
              <a:rPr lang="en-US"/>
              <a:t>Click to edit Master title style</a:t>
            </a:r>
            <a:endParaRPr lang="en-US" dirty="0"/>
          </a:p>
        </p:txBody>
      </p:sp>
      <p:sp>
        <p:nvSpPr>
          <p:cNvPr id="9" name="Content Placeholder 2"/>
          <p:cNvSpPr>
            <a:spLocks noGrp="1"/>
          </p:cNvSpPr>
          <p:nvPr>
            <p:ph sz="half" idx="1"/>
          </p:nvPr>
        </p:nvSpPr>
        <p:spPr>
          <a:xfrm>
            <a:off x="609600" y="2174875"/>
            <a:ext cx="5384800" cy="3951288"/>
          </a:xfrm>
          <a:prstGeom prst="rect">
            <a:avLst/>
          </a:prstGeom>
        </p:spPr>
        <p:txBody>
          <a:bodyPr/>
          <a:lstStyle>
            <a:lvl1pPr>
              <a:defRPr sz="2100">
                <a:solidFill>
                  <a:srgbClr val="F17D00"/>
                </a:solidFill>
                <a:latin typeface="Frutiger LT 55 Roman"/>
                <a:cs typeface="Frutiger LT 55 Roman"/>
              </a:defRPr>
            </a:lvl1pPr>
            <a:lvl2pPr>
              <a:defRPr sz="1800">
                <a:solidFill>
                  <a:srgbClr val="FFFFFF"/>
                </a:solidFill>
                <a:latin typeface="Frutiger LT 55 Roman"/>
                <a:cs typeface="Frutiger LT 55 Roman"/>
              </a:defRPr>
            </a:lvl2pPr>
            <a:lvl3pPr>
              <a:defRPr sz="1500">
                <a:solidFill>
                  <a:srgbClr val="FFFFFF"/>
                </a:solidFill>
                <a:latin typeface="Frutiger LT 55 Roman"/>
                <a:cs typeface="Frutiger LT 55 Roman"/>
              </a:defRPr>
            </a:lvl3pPr>
            <a:lvl4pPr>
              <a:defRPr sz="1351">
                <a:solidFill>
                  <a:srgbClr val="FFFFFF"/>
                </a:solidFill>
                <a:latin typeface="Frutiger LT 55 Roman"/>
                <a:cs typeface="Frutiger LT 55 Roman"/>
              </a:defRPr>
            </a:lvl4pPr>
            <a:lvl5pPr>
              <a:defRPr sz="1351">
                <a:solidFill>
                  <a:srgbClr val="FFFFFF"/>
                </a:solidFill>
                <a:latin typeface="Frutiger LT 55 Roman"/>
                <a:cs typeface="Frutiger LT 55 Roman"/>
              </a:defRPr>
            </a:lvl5pPr>
            <a:lvl6pPr>
              <a:defRPr sz="1351"/>
            </a:lvl6pPr>
            <a:lvl7pPr>
              <a:defRPr sz="1351"/>
            </a:lvl7pPr>
            <a:lvl8pPr>
              <a:defRPr sz="1351"/>
            </a:lvl8pPr>
            <a:lvl9pPr>
              <a:defRPr sz="1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p:cNvSpPr>
            <a:spLocks noGrp="1"/>
          </p:cNvSpPr>
          <p:nvPr>
            <p:ph sz="half" idx="2"/>
          </p:nvPr>
        </p:nvSpPr>
        <p:spPr>
          <a:xfrm>
            <a:off x="6197600" y="2174875"/>
            <a:ext cx="5384800" cy="3951288"/>
          </a:xfrm>
          <a:prstGeom prst="rect">
            <a:avLst/>
          </a:prstGeom>
        </p:spPr>
        <p:txBody>
          <a:bodyPr/>
          <a:lstStyle>
            <a:lvl1pPr>
              <a:defRPr sz="2100">
                <a:solidFill>
                  <a:srgbClr val="F17D00"/>
                </a:solidFill>
                <a:latin typeface="Frutiger LT 55 Roman"/>
                <a:cs typeface="Frutiger LT 55 Roman"/>
              </a:defRPr>
            </a:lvl1pPr>
            <a:lvl2pPr>
              <a:defRPr sz="1800">
                <a:solidFill>
                  <a:srgbClr val="FFFFFF"/>
                </a:solidFill>
                <a:latin typeface="Frutiger LT 55 Roman"/>
                <a:cs typeface="Frutiger LT 55 Roman"/>
              </a:defRPr>
            </a:lvl2pPr>
            <a:lvl3pPr>
              <a:defRPr sz="1500">
                <a:solidFill>
                  <a:srgbClr val="FFFFFF"/>
                </a:solidFill>
                <a:latin typeface="Frutiger LT 55 Roman"/>
                <a:cs typeface="Frutiger LT 55 Roman"/>
              </a:defRPr>
            </a:lvl3pPr>
            <a:lvl4pPr>
              <a:defRPr sz="1351">
                <a:solidFill>
                  <a:srgbClr val="FFFFFF"/>
                </a:solidFill>
                <a:latin typeface="Frutiger LT 55 Roman"/>
                <a:cs typeface="Frutiger LT 55 Roman"/>
              </a:defRPr>
            </a:lvl4pPr>
            <a:lvl5pPr>
              <a:defRPr sz="1351">
                <a:solidFill>
                  <a:srgbClr val="FFFFFF"/>
                </a:solidFill>
                <a:latin typeface="Frutiger LT 55 Roman"/>
                <a:cs typeface="Frutiger LT 55 Roman"/>
              </a:defRPr>
            </a:lvl5pPr>
            <a:lvl6pPr>
              <a:defRPr sz="1351"/>
            </a:lvl6pPr>
            <a:lvl7pPr>
              <a:defRPr sz="1351"/>
            </a:lvl7pPr>
            <a:lvl8pPr>
              <a:defRPr sz="1351"/>
            </a:lvl8pPr>
            <a:lvl9pPr>
              <a:defRPr sz="1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DDC8B4F2-4958-768C-5B82-3F06A83735E7}"/>
              </a:ext>
            </a:extLst>
          </p:cNvPr>
          <p:cNvSpPr>
            <a:spLocks noGrp="1"/>
          </p:cNvSpPr>
          <p:nvPr>
            <p:ph type="sldNum" sz="quarter" idx="11"/>
          </p:nvPr>
        </p:nvSpPr>
        <p:spPr>
          <a:xfrm>
            <a:off x="8989484" y="6550038"/>
            <a:ext cx="2844800" cy="365125"/>
          </a:xfrm>
        </p:spPr>
        <p:txBody>
          <a:bodyPr/>
          <a:lstStyle>
            <a:lvl1pPr>
              <a:defRPr sz="600">
                <a:solidFill>
                  <a:schemeClr val="bg1"/>
                </a:solidFill>
                <a:latin typeface="Frutiger LT 55 Roman" pitchFamily="34" charset="0"/>
              </a:defRPr>
            </a:lvl1pPr>
          </a:lstStyle>
          <a:p>
            <a:fld id="{002023B8-1401-4DB5-9401-3F1A1EDE2D45}" type="slidenum">
              <a:rPr lang="en-US" altLang="en-US"/>
              <a:pPr/>
              <a:t>‹#›</a:t>
            </a:fld>
            <a:endParaRPr lang="en-US" altLang="en-US"/>
          </a:p>
        </p:txBody>
      </p:sp>
    </p:spTree>
    <p:extLst>
      <p:ext uri="{BB962C8B-B14F-4D97-AF65-F5344CB8AC3E}">
        <p14:creationId xmlns:p14="http://schemas.microsoft.com/office/powerpoint/2010/main" val="2875283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4880" y="228771"/>
            <a:ext cx="8568656" cy="1179422"/>
          </a:xfrm>
          <a:prstGeom prst="rect">
            <a:avLst/>
          </a:prstGeom>
        </p:spPr>
        <p:txBody>
          <a:bodyPr/>
          <a:lstStyle>
            <a:lvl1pPr algn="l">
              <a:defRPr sz="3000" b="0" i="0" cap="all">
                <a:solidFill>
                  <a:srgbClr val="FFFFFF"/>
                </a:solidFill>
                <a:latin typeface="Frutiger LT 55 Roman"/>
                <a:cs typeface="Frutiger LT 55 Roman"/>
              </a:defRPr>
            </a:lvl1pPr>
          </a:lstStyle>
          <a:p>
            <a:r>
              <a:rPr lang="en-US"/>
              <a:t>Click to edit Master title style</a:t>
            </a:r>
            <a:endParaRPr lang="en-US" dirty="0"/>
          </a:p>
        </p:txBody>
      </p:sp>
      <p:sp>
        <p:nvSpPr>
          <p:cNvPr id="3" name="Content Placeholder 2"/>
          <p:cNvSpPr>
            <a:spLocks noGrp="1"/>
          </p:cNvSpPr>
          <p:nvPr>
            <p:ph idx="1"/>
          </p:nvPr>
        </p:nvSpPr>
        <p:spPr>
          <a:xfrm>
            <a:off x="654880" y="1756375"/>
            <a:ext cx="10972800" cy="4023394"/>
          </a:xfrm>
          <a:prstGeom prst="rect">
            <a:avLst/>
          </a:prstGeom>
        </p:spPr>
        <p:txBody>
          <a:bodyPr/>
          <a:lstStyle>
            <a:lvl1pPr algn="l">
              <a:defRPr sz="2100" b="0" i="0" cap="none">
                <a:solidFill>
                  <a:srgbClr val="F17D00"/>
                </a:solidFill>
                <a:latin typeface="Frutiger LT 55 Roman"/>
                <a:cs typeface="Frutiger LT 55 Roman"/>
              </a:defRPr>
            </a:lvl1pPr>
            <a:lvl2pPr algn="l">
              <a:defRPr b="0" i="0">
                <a:solidFill>
                  <a:srgbClr val="FFFFFF"/>
                </a:solidFill>
                <a:latin typeface="Frutiger LT 55 Roman"/>
                <a:cs typeface="Frutiger LT 55 Roman"/>
              </a:defRPr>
            </a:lvl2pPr>
            <a:lvl3pPr algn="l">
              <a:defRPr b="0" i="0">
                <a:solidFill>
                  <a:srgbClr val="FFFFFF"/>
                </a:solidFill>
                <a:latin typeface="Frutiger LT 55 Roman"/>
                <a:cs typeface="Frutiger LT 55 Roman"/>
              </a:defRPr>
            </a:lvl3pPr>
            <a:lvl4pPr algn="l">
              <a:defRPr b="0" i="0">
                <a:solidFill>
                  <a:srgbClr val="FFFFFF"/>
                </a:solidFill>
                <a:latin typeface="Frutiger LT 55 Roman"/>
                <a:cs typeface="Frutiger LT 55 Roman"/>
              </a:defRPr>
            </a:lvl4pPr>
            <a:lvl5pPr algn="l">
              <a:defRPr b="0" i="0">
                <a:solidFill>
                  <a:srgbClr val="FFFFFF"/>
                </a:solidFill>
                <a:latin typeface="Frutiger LT 55 Roman"/>
                <a:cs typeface="Frutiger LT 55 Roma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5" name="Slide Number Placeholder 5">
            <a:extLst>
              <a:ext uri="{FF2B5EF4-FFF2-40B4-BE49-F238E27FC236}">
                <a16:creationId xmlns:a16="http://schemas.microsoft.com/office/drawing/2014/main" id="{55A6BEEB-034F-2A37-87FE-8A23BA09E454}"/>
              </a:ext>
            </a:extLst>
          </p:cNvPr>
          <p:cNvSpPr>
            <a:spLocks noGrp="1"/>
          </p:cNvSpPr>
          <p:nvPr>
            <p:ph type="sldNum" sz="quarter" idx="11"/>
          </p:nvPr>
        </p:nvSpPr>
        <p:spPr>
          <a:xfrm>
            <a:off x="9110782" y="6492875"/>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800">
                <a:solidFill>
                  <a:schemeClr val="bg1"/>
                </a:solidFill>
                <a:latin typeface="Frutiger LT 55 Roman" pitchFamily="34" charset="0"/>
              </a:defRPr>
            </a:lvl1pPr>
          </a:lstStyle>
          <a:p>
            <a:fld id="{71C63AB4-6DC0-4902-8E9D-B5377E74E401}" type="slidenum">
              <a:rPr lang="en-SG" smtClean="0"/>
              <a:pPr/>
              <a:t>‹#›</a:t>
            </a:fld>
            <a:endParaRPr lang="en-SG"/>
          </a:p>
        </p:txBody>
      </p:sp>
    </p:spTree>
    <p:extLst>
      <p:ext uri="{BB962C8B-B14F-4D97-AF65-F5344CB8AC3E}">
        <p14:creationId xmlns:p14="http://schemas.microsoft.com/office/powerpoint/2010/main" val="9343529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1"/>
          <p:cNvSpPr>
            <a:spLocks noGrp="1"/>
          </p:cNvSpPr>
          <p:nvPr>
            <p:ph type="title"/>
          </p:nvPr>
        </p:nvSpPr>
        <p:spPr>
          <a:xfrm>
            <a:off x="651678" y="306943"/>
            <a:ext cx="9236503" cy="1143000"/>
          </a:xfrm>
          <a:prstGeom prst="rect">
            <a:avLst/>
          </a:prstGeom>
        </p:spPr>
        <p:txBody>
          <a:bodyPr/>
          <a:lstStyle>
            <a:lvl1pPr algn="l">
              <a:defRPr sz="3000" cap="all">
                <a:solidFill>
                  <a:schemeClr val="bg1"/>
                </a:solidFill>
                <a:latin typeface="Frutiger LT 55 Roman"/>
                <a:cs typeface="Frutiger LT 55 Roman"/>
              </a:defRPr>
            </a:lvl1pPr>
          </a:lstStyle>
          <a:p>
            <a:r>
              <a:rPr lang="en-US"/>
              <a:t>Click to edit Master title style</a:t>
            </a:r>
            <a:endParaRPr lang="en-US" dirty="0"/>
          </a:p>
        </p:txBody>
      </p:sp>
      <p:sp>
        <p:nvSpPr>
          <p:cNvPr id="11" name="Text Placeholder 2"/>
          <p:cNvSpPr>
            <a:spLocks noGrp="1"/>
          </p:cNvSpPr>
          <p:nvPr>
            <p:ph type="body" idx="1"/>
          </p:nvPr>
        </p:nvSpPr>
        <p:spPr>
          <a:xfrm>
            <a:off x="609600" y="2065338"/>
            <a:ext cx="5386917" cy="639762"/>
          </a:xfrm>
          <a:prstGeom prst="rect">
            <a:avLst/>
          </a:prstGeom>
        </p:spPr>
        <p:txBody>
          <a:bodyPr anchor="b"/>
          <a:lstStyle>
            <a:lvl1pPr marL="0" indent="0">
              <a:buNone/>
              <a:defRPr sz="1500" b="0" cap="none">
                <a:solidFill>
                  <a:srgbClr val="F17D00"/>
                </a:solidFill>
                <a:latin typeface="Frutiger LT 55 Roman"/>
                <a:cs typeface="Frutiger LT 55 Roman"/>
              </a:defRPr>
            </a:lvl1pPr>
            <a:lvl2pPr marL="342874" indent="0">
              <a:buNone/>
              <a:defRPr sz="1500" b="1"/>
            </a:lvl2pPr>
            <a:lvl3pPr marL="685749" indent="0">
              <a:buNone/>
              <a:defRPr sz="1351" b="1"/>
            </a:lvl3pPr>
            <a:lvl4pPr marL="1028624" indent="0">
              <a:buNone/>
              <a:defRPr sz="1200" b="1"/>
            </a:lvl4pPr>
            <a:lvl5pPr marL="1371498" indent="0">
              <a:buNone/>
              <a:defRPr sz="1200" b="1"/>
            </a:lvl5pPr>
            <a:lvl6pPr marL="1714371" indent="0">
              <a:buNone/>
              <a:defRPr sz="1200" b="1"/>
            </a:lvl6pPr>
            <a:lvl7pPr marL="2057246" indent="0">
              <a:buNone/>
              <a:defRPr sz="1200" b="1"/>
            </a:lvl7pPr>
            <a:lvl8pPr marL="2400120" indent="0">
              <a:buNone/>
              <a:defRPr sz="1200" b="1"/>
            </a:lvl8pPr>
            <a:lvl9pPr marL="2742994" indent="0">
              <a:buNone/>
              <a:defRPr sz="1200" b="1"/>
            </a:lvl9pPr>
          </a:lstStyle>
          <a:p>
            <a:pPr lvl="0"/>
            <a:r>
              <a:rPr lang="en-US"/>
              <a:t>Click to edit Master text styles</a:t>
            </a:r>
          </a:p>
        </p:txBody>
      </p:sp>
      <p:sp>
        <p:nvSpPr>
          <p:cNvPr id="12" name="Content Placeholder 3"/>
          <p:cNvSpPr>
            <a:spLocks noGrp="1"/>
          </p:cNvSpPr>
          <p:nvPr>
            <p:ph sz="half" idx="2"/>
          </p:nvPr>
        </p:nvSpPr>
        <p:spPr>
          <a:xfrm>
            <a:off x="609600" y="2705112"/>
            <a:ext cx="5386917" cy="3421063"/>
          </a:xfrm>
          <a:prstGeom prst="rect">
            <a:avLst/>
          </a:prstGeom>
        </p:spPr>
        <p:txBody>
          <a:bodyPr/>
          <a:lstStyle>
            <a:lvl1pPr>
              <a:defRPr sz="1800">
                <a:solidFill>
                  <a:srgbClr val="FFFFFF"/>
                </a:solidFill>
                <a:latin typeface="Frutiger LT 55 Roman"/>
                <a:cs typeface="Frutiger LT 55 Roman"/>
              </a:defRPr>
            </a:lvl1pPr>
            <a:lvl2pPr>
              <a:defRPr sz="1500">
                <a:solidFill>
                  <a:srgbClr val="FFFFFF"/>
                </a:solidFill>
                <a:latin typeface="Frutiger LT 55 Roman"/>
                <a:cs typeface="Frutiger LT 55 Roman"/>
              </a:defRPr>
            </a:lvl2pPr>
            <a:lvl3pPr>
              <a:defRPr sz="1351">
                <a:solidFill>
                  <a:srgbClr val="FFFFFF"/>
                </a:solidFill>
                <a:latin typeface="Frutiger LT 55 Roman"/>
                <a:cs typeface="Frutiger LT 55 Roman"/>
              </a:defRPr>
            </a:lvl3pPr>
            <a:lvl4pPr>
              <a:defRPr sz="1200">
                <a:solidFill>
                  <a:srgbClr val="FFFFFF"/>
                </a:solidFill>
                <a:latin typeface="Frutiger LT 55 Roman"/>
                <a:cs typeface="Frutiger LT 55 Roman"/>
              </a:defRPr>
            </a:lvl4pPr>
            <a:lvl5pPr>
              <a:defRPr sz="1200">
                <a:solidFill>
                  <a:srgbClr val="FFFFFF"/>
                </a:solidFill>
                <a:latin typeface="Frutiger LT 55 Roman"/>
                <a:cs typeface="Frutiger LT 55 Roman"/>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4"/>
          <p:cNvSpPr>
            <a:spLocks noGrp="1"/>
          </p:cNvSpPr>
          <p:nvPr>
            <p:ph type="body" sz="quarter" idx="3"/>
          </p:nvPr>
        </p:nvSpPr>
        <p:spPr>
          <a:xfrm>
            <a:off x="6193376" y="2065338"/>
            <a:ext cx="5389033" cy="639762"/>
          </a:xfrm>
          <a:prstGeom prst="rect">
            <a:avLst/>
          </a:prstGeom>
        </p:spPr>
        <p:txBody>
          <a:bodyPr anchor="b"/>
          <a:lstStyle>
            <a:lvl1pPr marL="0" indent="0">
              <a:buNone/>
              <a:defRPr sz="1500" b="0" cap="none">
                <a:solidFill>
                  <a:srgbClr val="F17D00"/>
                </a:solidFill>
                <a:latin typeface="Frutiger LT 55 Roman"/>
                <a:cs typeface="Frutiger LT 55 Roman"/>
              </a:defRPr>
            </a:lvl1pPr>
            <a:lvl2pPr marL="342874" indent="0">
              <a:buNone/>
              <a:defRPr sz="1500" b="1"/>
            </a:lvl2pPr>
            <a:lvl3pPr marL="685749" indent="0">
              <a:buNone/>
              <a:defRPr sz="1351" b="1"/>
            </a:lvl3pPr>
            <a:lvl4pPr marL="1028624" indent="0">
              <a:buNone/>
              <a:defRPr sz="1200" b="1"/>
            </a:lvl4pPr>
            <a:lvl5pPr marL="1371498" indent="0">
              <a:buNone/>
              <a:defRPr sz="1200" b="1"/>
            </a:lvl5pPr>
            <a:lvl6pPr marL="1714371" indent="0">
              <a:buNone/>
              <a:defRPr sz="1200" b="1"/>
            </a:lvl6pPr>
            <a:lvl7pPr marL="2057246" indent="0">
              <a:buNone/>
              <a:defRPr sz="1200" b="1"/>
            </a:lvl7pPr>
            <a:lvl8pPr marL="2400120" indent="0">
              <a:buNone/>
              <a:defRPr sz="1200" b="1"/>
            </a:lvl8pPr>
            <a:lvl9pPr marL="2742994" indent="0">
              <a:buNone/>
              <a:defRPr sz="1200" b="1"/>
            </a:lvl9pPr>
          </a:lstStyle>
          <a:p>
            <a:pPr lvl="0"/>
            <a:r>
              <a:rPr lang="en-US"/>
              <a:t>Click to edit Master text styles</a:t>
            </a:r>
          </a:p>
        </p:txBody>
      </p:sp>
      <p:sp>
        <p:nvSpPr>
          <p:cNvPr id="14" name="Content Placeholder 5"/>
          <p:cNvSpPr>
            <a:spLocks noGrp="1"/>
          </p:cNvSpPr>
          <p:nvPr>
            <p:ph sz="quarter" idx="4"/>
          </p:nvPr>
        </p:nvSpPr>
        <p:spPr>
          <a:xfrm>
            <a:off x="6193376" y="2705112"/>
            <a:ext cx="5389033" cy="3421063"/>
          </a:xfrm>
          <a:prstGeom prst="rect">
            <a:avLst/>
          </a:prstGeom>
        </p:spPr>
        <p:txBody>
          <a:bodyPr/>
          <a:lstStyle>
            <a:lvl1pPr>
              <a:defRPr sz="1800">
                <a:solidFill>
                  <a:srgbClr val="FFFFFF"/>
                </a:solidFill>
                <a:latin typeface="Frutiger LT 55 Roman"/>
                <a:cs typeface="Frutiger LT 55 Roman"/>
              </a:defRPr>
            </a:lvl1pPr>
            <a:lvl2pPr>
              <a:defRPr sz="1500">
                <a:solidFill>
                  <a:srgbClr val="FFFFFF"/>
                </a:solidFill>
                <a:latin typeface="Frutiger LT 55 Roman"/>
                <a:cs typeface="Frutiger LT 55 Roman"/>
              </a:defRPr>
            </a:lvl2pPr>
            <a:lvl3pPr>
              <a:defRPr sz="1351">
                <a:solidFill>
                  <a:srgbClr val="FFFFFF"/>
                </a:solidFill>
                <a:latin typeface="Frutiger LT 55 Roman"/>
                <a:cs typeface="Frutiger LT 55 Roman"/>
              </a:defRPr>
            </a:lvl3pPr>
            <a:lvl4pPr>
              <a:defRPr sz="1200">
                <a:solidFill>
                  <a:srgbClr val="FFFFFF"/>
                </a:solidFill>
                <a:latin typeface="Frutiger LT 55 Roman"/>
                <a:cs typeface="Frutiger LT 55 Roman"/>
              </a:defRPr>
            </a:lvl4pPr>
            <a:lvl5pPr>
              <a:defRPr sz="1200">
                <a:solidFill>
                  <a:srgbClr val="FFFFFF"/>
                </a:solidFill>
                <a:latin typeface="Frutiger LT 55 Roman"/>
                <a:cs typeface="Frutiger LT 55 Roman"/>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A6D8EA8F-9F4E-8717-1728-6888DADF5B89}"/>
              </a:ext>
            </a:extLst>
          </p:cNvPr>
          <p:cNvSpPr>
            <a:spLocks noGrp="1"/>
          </p:cNvSpPr>
          <p:nvPr>
            <p:ph type="sldNum" sz="quarter" idx="11"/>
          </p:nvPr>
        </p:nvSpPr>
        <p:spPr>
          <a:xfrm>
            <a:off x="8989484" y="6550038"/>
            <a:ext cx="2844800" cy="365125"/>
          </a:xfrm>
        </p:spPr>
        <p:txBody>
          <a:bodyPr/>
          <a:lstStyle>
            <a:lvl1pPr>
              <a:defRPr sz="600">
                <a:solidFill>
                  <a:schemeClr val="bg1"/>
                </a:solidFill>
                <a:latin typeface="Frutiger LT 55 Roman" pitchFamily="34" charset="0"/>
              </a:defRPr>
            </a:lvl1pPr>
          </a:lstStyle>
          <a:p>
            <a:fld id="{48F51CB0-17BA-4CCF-AC86-0FE42108F8B6}" type="slidenum">
              <a:rPr lang="en-US" altLang="en-US"/>
              <a:pPr/>
              <a:t>‹#›</a:t>
            </a:fld>
            <a:endParaRPr lang="en-US" altLang="en-US"/>
          </a:p>
        </p:txBody>
      </p:sp>
    </p:spTree>
    <p:extLst>
      <p:ext uri="{BB962C8B-B14F-4D97-AF65-F5344CB8AC3E}">
        <p14:creationId xmlns:p14="http://schemas.microsoft.com/office/powerpoint/2010/main" val="330121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672707" y="299758"/>
            <a:ext cx="8982036" cy="1161043"/>
          </a:xfrm>
          <a:prstGeom prst="rect">
            <a:avLst/>
          </a:prstGeom>
        </p:spPr>
        <p:txBody>
          <a:bodyPr/>
          <a:lstStyle>
            <a:lvl1pPr algn="l">
              <a:defRPr sz="3000" cap="all">
                <a:solidFill>
                  <a:schemeClr val="bg1"/>
                </a:solidFill>
                <a:latin typeface="Frutiger LT 55 Roman"/>
                <a:cs typeface="Frutiger LT 55 Roman"/>
              </a:defRPr>
            </a:lvl1pPr>
          </a:lstStyle>
          <a:p>
            <a:r>
              <a:rPr lang="en-US"/>
              <a:t>Click to edit Master title style</a:t>
            </a:r>
            <a:endParaRPr lang="en-US" dirty="0"/>
          </a:p>
        </p:txBody>
      </p:sp>
      <p:sp>
        <p:nvSpPr>
          <p:cNvPr id="2" name="Slide Number Placeholder 5">
            <a:extLst>
              <a:ext uri="{FF2B5EF4-FFF2-40B4-BE49-F238E27FC236}">
                <a16:creationId xmlns:a16="http://schemas.microsoft.com/office/drawing/2014/main" id="{47C73A69-CB13-6158-2015-5416BD9AE8D1}"/>
              </a:ext>
            </a:extLst>
          </p:cNvPr>
          <p:cNvSpPr>
            <a:spLocks noGrp="1"/>
          </p:cNvSpPr>
          <p:nvPr>
            <p:ph type="sldNum" sz="quarter" idx="10"/>
          </p:nvPr>
        </p:nvSpPr>
        <p:spPr>
          <a:xfrm>
            <a:off x="8989484" y="6550038"/>
            <a:ext cx="2844800" cy="365125"/>
          </a:xfrm>
        </p:spPr>
        <p:txBody>
          <a:bodyPr/>
          <a:lstStyle>
            <a:lvl1pPr>
              <a:defRPr sz="600">
                <a:solidFill>
                  <a:schemeClr val="bg1"/>
                </a:solidFill>
                <a:latin typeface="Frutiger LT 55 Roman" pitchFamily="34" charset="0"/>
              </a:defRPr>
            </a:lvl1pPr>
          </a:lstStyle>
          <a:p>
            <a:fld id="{C073A4B9-AAEF-4285-B038-89A7EC938386}" type="slidenum">
              <a:rPr lang="en-US" altLang="en-US"/>
              <a:pPr/>
              <a:t>‹#›</a:t>
            </a:fld>
            <a:endParaRPr lang="en-US" altLang="en-US"/>
          </a:p>
        </p:txBody>
      </p:sp>
    </p:spTree>
    <p:extLst>
      <p:ext uri="{BB962C8B-B14F-4D97-AF65-F5344CB8AC3E}">
        <p14:creationId xmlns:p14="http://schemas.microsoft.com/office/powerpoint/2010/main" val="6685209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42FD9DBC-5ADD-40F7-AFCA-BF350CE01BBD}"/>
              </a:ext>
            </a:extLst>
          </p:cNvPr>
          <p:cNvSpPr>
            <a:spLocks noGrp="1"/>
          </p:cNvSpPr>
          <p:nvPr>
            <p:ph type="sldNum" sz="quarter" idx="10"/>
          </p:nvPr>
        </p:nvSpPr>
        <p:spPr>
          <a:xfrm>
            <a:off x="8989484" y="6550038"/>
            <a:ext cx="2844800" cy="365125"/>
          </a:xfrm>
        </p:spPr>
        <p:txBody>
          <a:bodyPr/>
          <a:lstStyle>
            <a:lvl1pPr>
              <a:defRPr sz="600">
                <a:solidFill>
                  <a:schemeClr val="bg1"/>
                </a:solidFill>
                <a:latin typeface="Frutiger LT 55 Roman" pitchFamily="34" charset="0"/>
              </a:defRPr>
            </a:lvl1pPr>
          </a:lstStyle>
          <a:p>
            <a:fld id="{63777FA2-7023-4F29-8DF9-A36770D5D8E5}" type="slidenum">
              <a:rPr lang="en-US" altLang="en-US"/>
              <a:pPr/>
              <a:t>‹#›</a:t>
            </a:fld>
            <a:endParaRPr lang="en-US" altLang="en-US"/>
          </a:p>
        </p:txBody>
      </p:sp>
    </p:spTree>
    <p:extLst>
      <p:ext uri="{BB962C8B-B14F-4D97-AF65-F5344CB8AC3E}">
        <p14:creationId xmlns:p14="http://schemas.microsoft.com/office/powerpoint/2010/main" val="15258788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609603" y="496460"/>
            <a:ext cx="4011084" cy="1162050"/>
          </a:xfrm>
          <a:prstGeom prst="rect">
            <a:avLst/>
          </a:prstGeom>
        </p:spPr>
        <p:txBody>
          <a:bodyPr anchor="b"/>
          <a:lstStyle>
            <a:lvl1pPr algn="l">
              <a:defRPr sz="1500" b="0" cap="all">
                <a:solidFill>
                  <a:srgbClr val="F17D00"/>
                </a:solidFill>
                <a:latin typeface="Frutiger LT 55 Roman"/>
                <a:cs typeface="Frutiger LT 55 Roman"/>
              </a:defRPr>
            </a:lvl1pPr>
          </a:lstStyle>
          <a:p>
            <a:r>
              <a:rPr lang="en-US"/>
              <a:t>Click to edit Master title style</a:t>
            </a:r>
            <a:endParaRPr lang="en-US" dirty="0"/>
          </a:p>
        </p:txBody>
      </p:sp>
      <p:sp>
        <p:nvSpPr>
          <p:cNvPr id="9" name="Content Placeholder 2"/>
          <p:cNvSpPr>
            <a:spLocks noGrp="1"/>
          </p:cNvSpPr>
          <p:nvPr>
            <p:ph idx="1"/>
          </p:nvPr>
        </p:nvSpPr>
        <p:spPr>
          <a:xfrm>
            <a:off x="4766733" y="952421"/>
            <a:ext cx="6815667" cy="5173745"/>
          </a:xfrm>
          <a:prstGeom prst="rect">
            <a:avLst/>
          </a:prstGeom>
        </p:spPr>
        <p:txBody>
          <a:bodyPr/>
          <a:lstStyle>
            <a:lvl1pPr>
              <a:defRPr sz="2400">
                <a:solidFill>
                  <a:srgbClr val="F17D00"/>
                </a:solidFill>
                <a:latin typeface="Frutiger LT 55 Roman"/>
                <a:cs typeface="Frutiger LT 55 Roman"/>
              </a:defRPr>
            </a:lvl1pPr>
            <a:lvl2pPr>
              <a:defRPr sz="2100">
                <a:solidFill>
                  <a:schemeClr val="bg1"/>
                </a:solidFill>
                <a:latin typeface="Frutiger LT 55 Roman"/>
                <a:cs typeface="Frutiger LT 55 Roman"/>
              </a:defRPr>
            </a:lvl2pPr>
            <a:lvl3pPr>
              <a:defRPr sz="1800">
                <a:solidFill>
                  <a:schemeClr val="bg1"/>
                </a:solidFill>
                <a:latin typeface="Frutiger LT 55 Roman"/>
                <a:cs typeface="Frutiger LT 55 Roman"/>
              </a:defRPr>
            </a:lvl3pPr>
            <a:lvl4pPr>
              <a:defRPr sz="1500">
                <a:solidFill>
                  <a:schemeClr val="bg1"/>
                </a:solidFill>
                <a:latin typeface="Frutiger LT 55 Roman"/>
                <a:cs typeface="Frutiger LT 55 Roman"/>
              </a:defRPr>
            </a:lvl4pPr>
            <a:lvl5pPr>
              <a:defRPr sz="1500">
                <a:solidFill>
                  <a:schemeClr val="bg1"/>
                </a:solidFill>
                <a:latin typeface="Frutiger LT 55 Roman"/>
                <a:cs typeface="Frutiger LT 55 Roman"/>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half" idx="2"/>
          </p:nvPr>
        </p:nvSpPr>
        <p:spPr>
          <a:xfrm>
            <a:off x="609603" y="1846045"/>
            <a:ext cx="4011084" cy="4280118"/>
          </a:xfrm>
          <a:prstGeom prst="rect">
            <a:avLst/>
          </a:prstGeom>
        </p:spPr>
        <p:txBody>
          <a:bodyPr/>
          <a:lstStyle>
            <a:lvl1pPr marL="0" indent="0">
              <a:buNone/>
              <a:defRPr sz="1051">
                <a:solidFill>
                  <a:schemeClr val="bg1"/>
                </a:solidFill>
                <a:latin typeface="Frutiger LT 55 Roman"/>
                <a:cs typeface="Frutiger LT 55 Roman"/>
              </a:defRPr>
            </a:lvl1pPr>
            <a:lvl2pPr marL="342874" indent="0">
              <a:buNone/>
              <a:defRPr sz="900"/>
            </a:lvl2pPr>
            <a:lvl3pPr marL="685749" indent="0">
              <a:buNone/>
              <a:defRPr sz="751"/>
            </a:lvl3pPr>
            <a:lvl4pPr marL="1028624" indent="0">
              <a:buNone/>
              <a:defRPr sz="675"/>
            </a:lvl4pPr>
            <a:lvl5pPr marL="1371498" indent="0">
              <a:buNone/>
              <a:defRPr sz="675"/>
            </a:lvl5pPr>
            <a:lvl6pPr marL="1714371" indent="0">
              <a:buNone/>
              <a:defRPr sz="675"/>
            </a:lvl6pPr>
            <a:lvl7pPr marL="2057246" indent="0">
              <a:buNone/>
              <a:defRPr sz="675"/>
            </a:lvl7pPr>
            <a:lvl8pPr marL="2400120" indent="0">
              <a:buNone/>
              <a:defRPr sz="675"/>
            </a:lvl8pPr>
            <a:lvl9pPr marL="2742994" indent="0">
              <a:buNone/>
              <a:defRPr sz="675"/>
            </a:lvl9pPr>
          </a:lstStyle>
          <a:p>
            <a:pPr lvl="0"/>
            <a:r>
              <a:rPr lang="en-US"/>
              <a:t>Click to edit Master text styles</a:t>
            </a:r>
          </a:p>
        </p:txBody>
      </p:sp>
      <p:sp>
        <p:nvSpPr>
          <p:cNvPr id="11"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CF2AF605-F335-8385-B4E8-7DB4AE850F16}"/>
              </a:ext>
            </a:extLst>
          </p:cNvPr>
          <p:cNvSpPr>
            <a:spLocks noGrp="1"/>
          </p:cNvSpPr>
          <p:nvPr>
            <p:ph type="sldNum" sz="quarter" idx="11"/>
          </p:nvPr>
        </p:nvSpPr>
        <p:spPr>
          <a:xfrm>
            <a:off x="8989484" y="6551626"/>
            <a:ext cx="2844800" cy="365125"/>
          </a:xfrm>
        </p:spPr>
        <p:txBody>
          <a:bodyPr/>
          <a:lstStyle>
            <a:lvl1pPr>
              <a:defRPr sz="600">
                <a:solidFill>
                  <a:schemeClr val="bg1"/>
                </a:solidFill>
                <a:latin typeface="Frutiger LT 55 Roman" pitchFamily="34" charset="0"/>
              </a:defRPr>
            </a:lvl1pPr>
          </a:lstStyle>
          <a:p>
            <a:fld id="{ECB66363-F099-41CA-A2E6-CC996CA1E3B1}" type="slidenum">
              <a:rPr lang="en-US" altLang="en-US"/>
              <a:pPr/>
              <a:t>‹#›</a:t>
            </a:fld>
            <a:endParaRPr lang="en-US" altLang="en-US"/>
          </a:p>
        </p:txBody>
      </p:sp>
    </p:spTree>
    <p:extLst>
      <p:ext uri="{BB962C8B-B14F-4D97-AF65-F5344CB8AC3E}">
        <p14:creationId xmlns:p14="http://schemas.microsoft.com/office/powerpoint/2010/main" val="40510128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2389717" y="4800600"/>
            <a:ext cx="7315200" cy="566738"/>
          </a:xfrm>
          <a:prstGeom prst="rect">
            <a:avLst/>
          </a:prstGeom>
        </p:spPr>
        <p:txBody>
          <a:bodyPr anchor="b"/>
          <a:lstStyle>
            <a:lvl1pPr algn="l">
              <a:defRPr sz="1500" b="0" cap="all">
                <a:solidFill>
                  <a:srgbClr val="FFFFFF"/>
                </a:solidFill>
                <a:latin typeface="Frutiger LT 55 Roman"/>
                <a:cs typeface="Frutiger LT 55 Roman"/>
              </a:defRPr>
            </a:lvl1pPr>
          </a:lstStyle>
          <a:p>
            <a:r>
              <a:rPr lang="en-US"/>
              <a:t>Click to edit Master title style</a:t>
            </a:r>
            <a:endParaRPr lang="en-US" dirty="0"/>
          </a:p>
        </p:txBody>
      </p:sp>
      <p:sp>
        <p:nvSpPr>
          <p:cNvPr id="9" name="Picture Placeholder 2"/>
          <p:cNvSpPr>
            <a:spLocks noGrp="1"/>
          </p:cNvSpPr>
          <p:nvPr>
            <p:ph type="pic" idx="1"/>
          </p:nvPr>
        </p:nvSpPr>
        <p:spPr>
          <a:xfrm>
            <a:off x="2389717" y="612775"/>
            <a:ext cx="7315200" cy="4114800"/>
          </a:xfrm>
          <a:prstGeom prst="rect">
            <a:avLst/>
          </a:prstGeom>
        </p:spPr>
        <p:txBody>
          <a:bodyPr rtlCol="0">
            <a:normAutofit/>
          </a:bodyPr>
          <a:lstStyle>
            <a:lvl1pPr marL="0" indent="0">
              <a:buNone/>
              <a:defRPr sz="2400">
                <a:solidFill>
                  <a:schemeClr val="bg1"/>
                </a:solidFill>
                <a:latin typeface="Frutiger LT 55 Roman"/>
                <a:cs typeface="Frutiger LT 55 Roman"/>
              </a:defRPr>
            </a:lvl1pPr>
            <a:lvl2pPr marL="342874" indent="0">
              <a:buNone/>
              <a:defRPr sz="2100"/>
            </a:lvl2pPr>
            <a:lvl3pPr marL="685749" indent="0">
              <a:buNone/>
              <a:defRPr sz="1800"/>
            </a:lvl3pPr>
            <a:lvl4pPr marL="1028624" indent="0">
              <a:buNone/>
              <a:defRPr sz="1500"/>
            </a:lvl4pPr>
            <a:lvl5pPr marL="1371498" indent="0">
              <a:buNone/>
              <a:defRPr sz="1500"/>
            </a:lvl5pPr>
            <a:lvl6pPr marL="1714371" indent="0">
              <a:buNone/>
              <a:defRPr sz="1500"/>
            </a:lvl6pPr>
            <a:lvl7pPr marL="2057246" indent="0">
              <a:buNone/>
              <a:defRPr sz="1500"/>
            </a:lvl7pPr>
            <a:lvl8pPr marL="2400120" indent="0">
              <a:buNone/>
              <a:defRPr sz="1500"/>
            </a:lvl8pPr>
            <a:lvl9pPr marL="2742994" indent="0">
              <a:buNone/>
              <a:defRPr sz="1500"/>
            </a:lvl9pPr>
          </a:lstStyle>
          <a:p>
            <a:pPr lvl="0"/>
            <a:r>
              <a:rPr lang="en-US" noProof="0"/>
              <a:t>Click icon to add picture</a:t>
            </a:r>
            <a:endParaRPr lang="en-US" noProof="0" dirty="0"/>
          </a:p>
        </p:txBody>
      </p:sp>
      <p:sp>
        <p:nvSpPr>
          <p:cNvPr id="10" name="Text Placeholder 3"/>
          <p:cNvSpPr>
            <a:spLocks noGrp="1"/>
          </p:cNvSpPr>
          <p:nvPr>
            <p:ph type="body" sz="half" idx="2"/>
          </p:nvPr>
        </p:nvSpPr>
        <p:spPr>
          <a:xfrm>
            <a:off x="2389717" y="5367338"/>
            <a:ext cx="7315200" cy="804862"/>
          </a:xfrm>
          <a:prstGeom prst="rect">
            <a:avLst/>
          </a:prstGeom>
        </p:spPr>
        <p:txBody>
          <a:bodyPr/>
          <a:lstStyle>
            <a:lvl1pPr marL="0" indent="0">
              <a:buNone/>
              <a:defRPr sz="1051">
                <a:solidFill>
                  <a:srgbClr val="FFFFFF"/>
                </a:solidFill>
                <a:latin typeface="Frutiger LT 55 Roman"/>
                <a:cs typeface="Frutiger LT 55 Roman"/>
              </a:defRPr>
            </a:lvl1pPr>
            <a:lvl2pPr marL="342874" indent="0">
              <a:buNone/>
              <a:defRPr sz="900"/>
            </a:lvl2pPr>
            <a:lvl3pPr marL="685749" indent="0">
              <a:buNone/>
              <a:defRPr sz="751"/>
            </a:lvl3pPr>
            <a:lvl4pPr marL="1028624" indent="0">
              <a:buNone/>
              <a:defRPr sz="675"/>
            </a:lvl4pPr>
            <a:lvl5pPr marL="1371498" indent="0">
              <a:buNone/>
              <a:defRPr sz="675"/>
            </a:lvl5pPr>
            <a:lvl6pPr marL="1714371" indent="0">
              <a:buNone/>
              <a:defRPr sz="675"/>
            </a:lvl6pPr>
            <a:lvl7pPr marL="2057246" indent="0">
              <a:buNone/>
              <a:defRPr sz="675"/>
            </a:lvl7pPr>
            <a:lvl8pPr marL="2400120" indent="0">
              <a:buNone/>
              <a:defRPr sz="675"/>
            </a:lvl8pPr>
            <a:lvl9pPr marL="2742994" indent="0">
              <a:buNone/>
              <a:defRPr sz="675"/>
            </a:lvl9pPr>
          </a:lstStyle>
          <a:p>
            <a:pPr lvl="0"/>
            <a:r>
              <a:rPr lang="en-US"/>
              <a:t>Click to edit Master text styles</a:t>
            </a:r>
          </a:p>
        </p:txBody>
      </p:sp>
      <p:sp>
        <p:nvSpPr>
          <p:cNvPr id="11"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666BD754-A59E-4A39-2B71-91BBD46A345E}"/>
              </a:ext>
            </a:extLst>
          </p:cNvPr>
          <p:cNvSpPr>
            <a:spLocks noGrp="1"/>
          </p:cNvSpPr>
          <p:nvPr>
            <p:ph type="sldNum" sz="quarter" idx="11"/>
          </p:nvPr>
        </p:nvSpPr>
        <p:spPr>
          <a:xfrm>
            <a:off x="8989484" y="6551626"/>
            <a:ext cx="2844800" cy="365125"/>
          </a:xfrm>
        </p:spPr>
        <p:txBody>
          <a:bodyPr/>
          <a:lstStyle>
            <a:lvl1pPr>
              <a:defRPr sz="600">
                <a:solidFill>
                  <a:schemeClr val="bg1"/>
                </a:solidFill>
                <a:latin typeface="Frutiger LT 55 Roman" pitchFamily="34" charset="0"/>
              </a:defRPr>
            </a:lvl1pPr>
          </a:lstStyle>
          <a:p>
            <a:fld id="{094972FC-A33C-4B96-B3FB-7233FFA514E4}" type="slidenum">
              <a:rPr lang="en-US" altLang="en-US"/>
              <a:pPr/>
              <a:t>‹#›</a:t>
            </a:fld>
            <a:endParaRPr lang="en-US" altLang="en-US"/>
          </a:p>
        </p:txBody>
      </p:sp>
    </p:spTree>
    <p:extLst>
      <p:ext uri="{BB962C8B-B14F-4D97-AF65-F5344CB8AC3E}">
        <p14:creationId xmlns:p14="http://schemas.microsoft.com/office/powerpoint/2010/main" val="5942903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609600" y="897825"/>
            <a:ext cx="10972800" cy="1143000"/>
          </a:xfrm>
          <a:prstGeom prst="rect">
            <a:avLst/>
          </a:prstGeom>
        </p:spPr>
        <p:txBody>
          <a:bodyPr/>
          <a:lstStyle>
            <a:lvl1pPr algn="l">
              <a:defRPr sz="3000" cap="all">
                <a:solidFill>
                  <a:srgbClr val="FFFFFF"/>
                </a:solidFill>
                <a:latin typeface="Frutiger LT 55 Roman"/>
                <a:cs typeface="Frutiger LT 55 Roman"/>
              </a:defRPr>
            </a:lvl1pPr>
          </a:lstStyle>
          <a:p>
            <a:r>
              <a:rPr lang="en-US"/>
              <a:t>Click to edit Master title style</a:t>
            </a:r>
            <a:endParaRPr lang="en-US" dirty="0"/>
          </a:p>
        </p:txBody>
      </p:sp>
      <p:sp>
        <p:nvSpPr>
          <p:cNvPr id="8" name="Vertical Text Placeholder 2"/>
          <p:cNvSpPr>
            <a:spLocks noGrp="1"/>
          </p:cNvSpPr>
          <p:nvPr>
            <p:ph type="body" orient="vert" idx="1"/>
          </p:nvPr>
        </p:nvSpPr>
        <p:spPr>
          <a:xfrm>
            <a:off x="609600" y="1963634"/>
            <a:ext cx="10972800" cy="4162535"/>
          </a:xfrm>
          <a:prstGeom prst="rect">
            <a:avLst/>
          </a:prstGeom>
        </p:spPr>
        <p:txBody>
          <a:bodyPr vert="eaVert"/>
          <a:lstStyle>
            <a:lvl1pPr>
              <a:defRPr cap="none">
                <a:solidFill>
                  <a:srgbClr val="F17D00"/>
                </a:solidFill>
                <a:latin typeface="Frutiger LT 55 Roman"/>
                <a:cs typeface="Frutiger LT 55 Roman"/>
              </a:defRPr>
            </a:lvl1pPr>
            <a:lvl2pPr>
              <a:defRPr>
                <a:solidFill>
                  <a:srgbClr val="FFFFFF"/>
                </a:solidFill>
                <a:latin typeface="Frutiger LT 55 Roman"/>
                <a:cs typeface="Frutiger LT 55 Roman"/>
              </a:defRPr>
            </a:lvl2pPr>
            <a:lvl3pPr>
              <a:defRPr>
                <a:solidFill>
                  <a:srgbClr val="FFFFFF"/>
                </a:solidFill>
                <a:latin typeface="Frutiger LT 55 Roman"/>
                <a:cs typeface="Frutiger LT 55 Roman"/>
              </a:defRPr>
            </a:lvl3pPr>
            <a:lvl4pPr>
              <a:defRPr>
                <a:solidFill>
                  <a:srgbClr val="FFFFFF"/>
                </a:solidFill>
                <a:latin typeface="Frutiger LT 55 Roman"/>
                <a:cs typeface="Frutiger LT 55 Roman"/>
              </a:defRPr>
            </a:lvl4pPr>
            <a:lvl5pPr>
              <a:defRPr>
                <a:solidFill>
                  <a:srgbClr val="FFFFFF"/>
                </a:solidFill>
                <a:latin typeface="Frutiger LT 55 Roman"/>
                <a:cs typeface="Frutiger LT 55 Roma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8877A82A-DEB7-3D10-BDFE-153CCD7DD90A}"/>
              </a:ext>
            </a:extLst>
          </p:cNvPr>
          <p:cNvSpPr>
            <a:spLocks noGrp="1"/>
          </p:cNvSpPr>
          <p:nvPr>
            <p:ph type="sldNum" sz="quarter" idx="11"/>
          </p:nvPr>
        </p:nvSpPr>
        <p:spPr>
          <a:xfrm>
            <a:off x="8989484" y="6551626"/>
            <a:ext cx="2844800" cy="365125"/>
          </a:xfrm>
        </p:spPr>
        <p:txBody>
          <a:bodyPr/>
          <a:lstStyle>
            <a:lvl1pPr>
              <a:defRPr sz="600">
                <a:solidFill>
                  <a:schemeClr val="bg1"/>
                </a:solidFill>
                <a:latin typeface="Frutiger LT 55 Roman" pitchFamily="34" charset="0"/>
              </a:defRPr>
            </a:lvl1pPr>
          </a:lstStyle>
          <a:p>
            <a:fld id="{4FBEE7B0-1FFB-4280-9D22-A10C6C48078C}" type="slidenum">
              <a:rPr lang="en-US" altLang="en-US"/>
              <a:pPr/>
              <a:t>‹#›</a:t>
            </a:fld>
            <a:endParaRPr lang="en-US" altLang="en-US"/>
          </a:p>
        </p:txBody>
      </p:sp>
    </p:spTree>
    <p:extLst>
      <p:ext uri="{BB962C8B-B14F-4D97-AF65-F5344CB8AC3E}">
        <p14:creationId xmlns:p14="http://schemas.microsoft.com/office/powerpoint/2010/main" val="1914083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7" name="Title 1"/>
          <p:cNvSpPr>
            <a:spLocks noGrp="1"/>
          </p:cNvSpPr>
          <p:nvPr>
            <p:ph type="title"/>
          </p:nvPr>
        </p:nvSpPr>
        <p:spPr>
          <a:xfrm>
            <a:off x="609600" y="897825"/>
            <a:ext cx="10972800" cy="1143000"/>
          </a:xfrm>
          <a:prstGeom prst="rect">
            <a:avLst/>
          </a:prstGeom>
        </p:spPr>
        <p:txBody>
          <a:bodyPr/>
          <a:lstStyle>
            <a:lvl1pPr algn="l">
              <a:defRPr sz="3000" cap="all">
                <a:solidFill>
                  <a:srgbClr val="FFFFFF"/>
                </a:solidFill>
                <a:latin typeface="Frutiger LT 55 Roman"/>
                <a:cs typeface="Frutiger LT 55 Roman"/>
              </a:defRPr>
            </a:lvl1pPr>
          </a:lstStyle>
          <a:p>
            <a:r>
              <a:rPr lang="en-US"/>
              <a:t>Click to edit Master title style</a:t>
            </a:r>
            <a:endParaRPr lang="en-US" dirty="0"/>
          </a:p>
        </p:txBody>
      </p:sp>
      <p:sp>
        <p:nvSpPr>
          <p:cNvPr id="8" name="Vertical Text Placeholder 2"/>
          <p:cNvSpPr>
            <a:spLocks noGrp="1"/>
          </p:cNvSpPr>
          <p:nvPr>
            <p:ph type="body" orient="vert" idx="1"/>
          </p:nvPr>
        </p:nvSpPr>
        <p:spPr>
          <a:xfrm>
            <a:off x="609600" y="1963634"/>
            <a:ext cx="10972800" cy="4162535"/>
          </a:xfrm>
          <a:prstGeom prst="rect">
            <a:avLst/>
          </a:prstGeom>
        </p:spPr>
        <p:txBody>
          <a:bodyPr vert="eaVert"/>
          <a:lstStyle>
            <a:lvl1pPr>
              <a:defRPr cap="none">
                <a:solidFill>
                  <a:srgbClr val="F17D00"/>
                </a:solidFill>
                <a:latin typeface="Frutiger LT 55 Roman"/>
                <a:cs typeface="Frutiger LT 55 Roman"/>
              </a:defRPr>
            </a:lvl1pPr>
            <a:lvl2pPr>
              <a:defRPr>
                <a:solidFill>
                  <a:srgbClr val="FFFFFF"/>
                </a:solidFill>
                <a:latin typeface="Frutiger LT 55 Roman"/>
                <a:cs typeface="Frutiger LT 55 Roman"/>
              </a:defRPr>
            </a:lvl2pPr>
            <a:lvl3pPr>
              <a:defRPr>
                <a:solidFill>
                  <a:srgbClr val="FFFFFF"/>
                </a:solidFill>
                <a:latin typeface="Frutiger LT 55 Roman"/>
                <a:cs typeface="Frutiger LT 55 Roman"/>
              </a:defRPr>
            </a:lvl3pPr>
            <a:lvl4pPr>
              <a:defRPr>
                <a:solidFill>
                  <a:srgbClr val="FFFFFF"/>
                </a:solidFill>
                <a:latin typeface="Frutiger LT 55 Roman"/>
                <a:cs typeface="Frutiger LT 55 Roman"/>
              </a:defRPr>
            </a:lvl4pPr>
            <a:lvl5pPr>
              <a:defRPr>
                <a:solidFill>
                  <a:srgbClr val="FFFFFF"/>
                </a:solidFill>
                <a:latin typeface="Frutiger LT 55 Roman"/>
                <a:cs typeface="Frutiger LT 55 Roma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8BDDD0B8-87E3-B1F3-594B-A43A50CBD00D}"/>
              </a:ext>
            </a:extLst>
          </p:cNvPr>
          <p:cNvSpPr>
            <a:spLocks noGrp="1"/>
          </p:cNvSpPr>
          <p:nvPr>
            <p:ph type="sldNum" sz="quarter" idx="11"/>
          </p:nvPr>
        </p:nvSpPr>
        <p:spPr>
          <a:xfrm>
            <a:off x="8989484" y="6551626"/>
            <a:ext cx="2844800" cy="365125"/>
          </a:xfrm>
        </p:spPr>
        <p:txBody>
          <a:bodyPr/>
          <a:lstStyle>
            <a:lvl1pPr>
              <a:defRPr sz="600">
                <a:solidFill>
                  <a:schemeClr val="bg1"/>
                </a:solidFill>
                <a:latin typeface="Frutiger LT 55 Roman" pitchFamily="34" charset="0"/>
              </a:defRPr>
            </a:lvl1pPr>
          </a:lstStyle>
          <a:p>
            <a:fld id="{91394526-2CB4-4496-97FD-C68072882C96}" type="slidenum">
              <a:rPr lang="en-US" altLang="en-US"/>
              <a:pPr/>
              <a:t>‹#›</a:t>
            </a:fld>
            <a:endParaRPr lang="en-US" altLang="en-US"/>
          </a:p>
        </p:txBody>
      </p:sp>
    </p:spTree>
    <p:extLst>
      <p:ext uri="{BB962C8B-B14F-4D97-AF65-F5344CB8AC3E}">
        <p14:creationId xmlns:p14="http://schemas.microsoft.com/office/powerpoint/2010/main" val="28852628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7" name="Vertical Title 1"/>
          <p:cNvSpPr>
            <a:spLocks noGrp="1"/>
          </p:cNvSpPr>
          <p:nvPr>
            <p:ph type="title" orient="vert"/>
          </p:nvPr>
        </p:nvSpPr>
        <p:spPr>
          <a:xfrm>
            <a:off x="9184128" y="1246375"/>
            <a:ext cx="2743200" cy="4879788"/>
          </a:xfrm>
          <a:prstGeom prst="rect">
            <a:avLst/>
          </a:prstGeom>
        </p:spPr>
        <p:txBody>
          <a:bodyPr vert="eaVert"/>
          <a:lstStyle>
            <a:lvl1pPr algn="l">
              <a:defRPr sz="3000" cap="all">
                <a:solidFill>
                  <a:schemeClr val="bg1"/>
                </a:solidFill>
                <a:latin typeface="Frutiger LT 55 Roman"/>
                <a:cs typeface="Frutiger LT 55 Roman"/>
              </a:defRPr>
            </a:lvl1pPr>
          </a:lstStyle>
          <a:p>
            <a:r>
              <a:rPr lang="en-US"/>
              <a:t>Click to edit Master title style</a:t>
            </a:r>
            <a:endParaRPr lang="en-US" dirty="0"/>
          </a:p>
        </p:txBody>
      </p:sp>
      <p:sp>
        <p:nvSpPr>
          <p:cNvPr id="8" name="Vertical Text Placeholder 2"/>
          <p:cNvSpPr>
            <a:spLocks noGrp="1"/>
          </p:cNvSpPr>
          <p:nvPr>
            <p:ph type="body" orient="vert" idx="1"/>
          </p:nvPr>
        </p:nvSpPr>
        <p:spPr>
          <a:xfrm>
            <a:off x="609600" y="1222864"/>
            <a:ext cx="8026400" cy="4903305"/>
          </a:xfrm>
          <a:prstGeom prst="rect">
            <a:avLst/>
          </a:prstGeom>
        </p:spPr>
        <p:txBody>
          <a:bodyPr vert="eaVert"/>
          <a:lstStyle>
            <a:lvl1pPr>
              <a:defRPr>
                <a:solidFill>
                  <a:srgbClr val="F17D00"/>
                </a:solidFill>
                <a:latin typeface="Frutiger LT 55 Roman"/>
                <a:cs typeface="Frutiger LT 55 Roman"/>
              </a:defRPr>
            </a:lvl1pPr>
            <a:lvl2pPr>
              <a:defRPr>
                <a:solidFill>
                  <a:schemeClr val="bg1"/>
                </a:solidFill>
                <a:latin typeface="Frutiger LT 55 Roman"/>
                <a:cs typeface="Frutiger LT 55 Roman"/>
              </a:defRPr>
            </a:lvl2pPr>
            <a:lvl3pPr>
              <a:defRPr>
                <a:solidFill>
                  <a:schemeClr val="bg1"/>
                </a:solidFill>
                <a:latin typeface="Frutiger LT 55 Roman"/>
                <a:cs typeface="Frutiger LT 55 Roman"/>
              </a:defRPr>
            </a:lvl3pPr>
            <a:lvl4pPr>
              <a:defRPr>
                <a:solidFill>
                  <a:schemeClr val="bg1"/>
                </a:solidFill>
                <a:latin typeface="Frutiger LT 55 Roman"/>
                <a:cs typeface="Frutiger LT 55 Roman"/>
              </a:defRPr>
            </a:lvl4pPr>
            <a:lvl5pPr>
              <a:defRPr>
                <a:solidFill>
                  <a:schemeClr val="bg1"/>
                </a:solidFill>
                <a:latin typeface="Frutiger LT 55 Roman"/>
                <a:cs typeface="Frutiger LT 55 Roma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895A4941-E250-0805-CE19-9B4083A0043C}"/>
              </a:ext>
            </a:extLst>
          </p:cNvPr>
          <p:cNvSpPr>
            <a:spLocks noGrp="1"/>
          </p:cNvSpPr>
          <p:nvPr>
            <p:ph type="sldNum" sz="quarter" idx="11"/>
          </p:nvPr>
        </p:nvSpPr>
        <p:spPr>
          <a:xfrm>
            <a:off x="8989484" y="6551626"/>
            <a:ext cx="2844800" cy="365125"/>
          </a:xfrm>
        </p:spPr>
        <p:txBody>
          <a:bodyPr/>
          <a:lstStyle>
            <a:lvl1pPr>
              <a:defRPr sz="600">
                <a:solidFill>
                  <a:schemeClr val="bg1"/>
                </a:solidFill>
                <a:latin typeface="Frutiger LT 55 Roman" pitchFamily="34" charset="0"/>
              </a:defRPr>
            </a:lvl1pPr>
          </a:lstStyle>
          <a:p>
            <a:fld id="{4828B11C-C848-4A62-AC96-EC77F425CA47}" type="slidenum">
              <a:rPr lang="en-US" altLang="en-US"/>
              <a:pPr/>
              <a:t>‹#›</a:t>
            </a:fld>
            <a:endParaRPr lang="en-US" altLang="en-US"/>
          </a:p>
        </p:txBody>
      </p:sp>
    </p:spTree>
    <p:extLst>
      <p:ext uri="{BB962C8B-B14F-4D97-AF65-F5344CB8AC3E}">
        <p14:creationId xmlns:p14="http://schemas.microsoft.com/office/powerpoint/2010/main" val="1563040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7" name="Title 1"/>
          <p:cNvSpPr>
            <a:spLocks noGrp="1"/>
          </p:cNvSpPr>
          <p:nvPr>
            <p:ph type="ctrTitle"/>
          </p:nvPr>
        </p:nvSpPr>
        <p:spPr>
          <a:xfrm>
            <a:off x="615560" y="3393701"/>
            <a:ext cx="10363200" cy="1470025"/>
          </a:xfrm>
          <a:prstGeom prst="rect">
            <a:avLst/>
          </a:prstGeom>
        </p:spPr>
        <p:txBody>
          <a:bodyPr/>
          <a:lstStyle>
            <a:lvl1pPr algn="l">
              <a:defRPr b="0" i="0" cap="all" baseline="0">
                <a:solidFill>
                  <a:srgbClr val="023E7C"/>
                </a:solidFill>
                <a:latin typeface="Frutiger LT 55 Roman"/>
                <a:cs typeface="Frutiger LT 55 Roman"/>
              </a:defRPr>
            </a:lvl1pPr>
          </a:lstStyle>
          <a:p>
            <a:r>
              <a:rPr lang="en-US"/>
              <a:t>Click to edit Master title style</a:t>
            </a:r>
            <a:endParaRPr lang="en-US" dirty="0"/>
          </a:p>
        </p:txBody>
      </p:sp>
      <p:sp>
        <p:nvSpPr>
          <p:cNvPr id="8" name="Subtitle 2"/>
          <p:cNvSpPr>
            <a:spLocks noGrp="1"/>
          </p:cNvSpPr>
          <p:nvPr>
            <p:ph type="subTitle" idx="1"/>
          </p:nvPr>
        </p:nvSpPr>
        <p:spPr>
          <a:xfrm>
            <a:off x="678755" y="5000066"/>
            <a:ext cx="8534400" cy="1058215"/>
          </a:xfrm>
          <a:prstGeom prst="rect">
            <a:avLst/>
          </a:prstGeom>
        </p:spPr>
        <p:txBody>
          <a:bodyPr/>
          <a:lstStyle>
            <a:lvl1pPr marL="0" indent="0" algn="l">
              <a:buNone/>
              <a:defRPr sz="900">
                <a:solidFill>
                  <a:srgbClr val="FFFFFF"/>
                </a:solidFill>
                <a:latin typeface="Frutiger LT 55 Roman"/>
                <a:cs typeface="Frutiger LT 55 Roman"/>
              </a:defRPr>
            </a:lvl1pPr>
            <a:lvl2pPr marL="342874" indent="0" algn="ctr">
              <a:buNone/>
              <a:defRPr/>
            </a:lvl2pPr>
            <a:lvl3pPr marL="685749" indent="0" algn="ctr">
              <a:buNone/>
              <a:defRPr/>
            </a:lvl3pPr>
            <a:lvl4pPr marL="1028624" indent="0" algn="ctr">
              <a:buNone/>
              <a:defRPr/>
            </a:lvl4pPr>
            <a:lvl5pPr marL="1371498" indent="0" algn="ctr">
              <a:buNone/>
              <a:defRPr/>
            </a:lvl5pPr>
            <a:lvl6pPr marL="1714371" indent="0" algn="ctr">
              <a:buNone/>
              <a:defRPr/>
            </a:lvl6pPr>
            <a:lvl7pPr marL="2057246" indent="0" algn="ctr">
              <a:buNone/>
              <a:defRPr/>
            </a:lvl7pPr>
            <a:lvl8pPr marL="2400120" indent="0" algn="ctr">
              <a:buNone/>
              <a:defRPr/>
            </a:lvl8pPr>
            <a:lvl9pPr marL="2742994" indent="0" algn="ctr">
              <a:buNone/>
              <a:defRPr/>
            </a:lvl9pPr>
          </a:lstStyle>
          <a:p>
            <a:r>
              <a:rPr lang="en-US"/>
              <a:t>Click to edit Master subtitle style</a:t>
            </a:r>
            <a:endParaRPr lang="en-US" dirty="0"/>
          </a:p>
        </p:txBody>
      </p:sp>
      <p:sp>
        <p:nvSpPr>
          <p:cNvPr id="2" name="Slide Number Placeholder 5">
            <a:extLst>
              <a:ext uri="{FF2B5EF4-FFF2-40B4-BE49-F238E27FC236}">
                <a16:creationId xmlns:a16="http://schemas.microsoft.com/office/drawing/2014/main" id="{CB330196-031D-9438-6F30-94039205B082}"/>
              </a:ext>
            </a:extLst>
          </p:cNvPr>
          <p:cNvSpPr>
            <a:spLocks noGrp="1"/>
          </p:cNvSpPr>
          <p:nvPr>
            <p:ph type="sldNum" sz="quarter" idx="10"/>
          </p:nvPr>
        </p:nvSpPr>
        <p:spPr>
          <a:xfrm>
            <a:off x="8989484" y="6624651"/>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9311EFEB-E5DC-4D13-968B-A8C5DE196DF0}" type="slidenum">
              <a:rPr lang="en-US" altLang="en-US"/>
              <a:pPr/>
              <a:t>‹#›</a:t>
            </a:fld>
            <a:endParaRPr lang="en-US" altLang="en-US"/>
          </a:p>
        </p:txBody>
      </p:sp>
    </p:spTree>
    <p:extLst>
      <p:ext uri="{BB962C8B-B14F-4D97-AF65-F5344CB8AC3E}">
        <p14:creationId xmlns:p14="http://schemas.microsoft.com/office/powerpoint/2010/main" val="8436143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654880" y="217857"/>
            <a:ext cx="8547621" cy="1143000"/>
          </a:xfrm>
          <a:prstGeom prst="rect">
            <a:avLst/>
          </a:prstGeom>
        </p:spPr>
        <p:txBody>
          <a:bodyPr/>
          <a:lstStyle>
            <a:lvl1pPr algn="l">
              <a:defRPr sz="3000" b="0" i="0" cap="all">
                <a:solidFill>
                  <a:srgbClr val="FFFFFF"/>
                </a:solidFill>
                <a:latin typeface="Frutiger LT 55 Roman"/>
                <a:cs typeface="Frutiger LT 55 Roman"/>
              </a:defRPr>
            </a:lvl1pPr>
          </a:lstStyle>
          <a:p>
            <a:r>
              <a:rPr lang="en-US"/>
              <a:t>Click to edit Master title style</a:t>
            </a:r>
            <a:endParaRPr lang="en-US" dirty="0"/>
          </a:p>
        </p:txBody>
      </p:sp>
      <p:sp>
        <p:nvSpPr>
          <p:cNvPr id="8" name="Content Placeholder 2"/>
          <p:cNvSpPr>
            <a:spLocks noGrp="1"/>
          </p:cNvSpPr>
          <p:nvPr>
            <p:ph idx="1"/>
          </p:nvPr>
        </p:nvSpPr>
        <p:spPr>
          <a:xfrm>
            <a:off x="654880" y="2000916"/>
            <a:ext cx="10972800" cy="4023394"/>
          </a:xfrm>
          <a:prstGeom prst="rect">
            <a:avLst/>
          </a:prstGeom>
        </p:spPr>
        <p:txBody>
          <a:bodyPr/>
          <a:lstStyle>
            <a:lvl1pPr algn="l">
              <a:defRPr sz="2100" b="0" i="0" cap="none">
                <a:solidFill>
                  <a:srgbClr val="023E7C"/>
                </a:solidFill>
                <a:latin typeface="Frutiger LT 55 Roman"/>
                <a:cs typeface="Frutiger LT 55 Roman"/>
              </a:defRPr>
            </a:lvl1pPr>
            <a:lvl2pPr algn="l">
              <a:defRPr b="0" i="0">
                <a:solidFill>
                  <a:srgbClr val="FFFFFF"/>
                </a:solidFill>
                <a:latin typeface="Frutiger LT 55 Roman"/>
                <a:cs typeface="Frutiger LT 55 Roman"/>
              </a:defRPr>
            </a:lvl2pPr>
            <a:lvl3pPr algn="l">
              <a:defRPr b="0" i="0">
                <a:solidFill>
                  <a:srgbClr val="FFFFFF"/>
                </a:solidFill>
                <a:latin typeface="Frutiger LT 55 Roman"/>
                <a:cs typeface="Frutiger LT 55 Roman"/>
              </a:defRPr>
            </a:lvl3pPr>
            <a:lvl4pPr algn="l">
              <a:defRPr b="0" i="0">
                <a:solidFill>
                  <a:srgbClr val="FFFFFF"/>
                </a:solidFill>
                <a:latin typeface="Frutiger LT 55 Roman"/>
                <a:cs typeface="Frutiger LT 55 Roman"/>
              </a:defRPr>
            </a:lvl4pPr>
            <a:lvl5pPr algn="l">
              <a:defRPr b="0" i="0">
                <a:solidFill>
                  <a:srgbClr val="FFFFFF"/>
                </a:solidFill>
                <a:latin typeface="Frutiger LT 55 Roman"/>
                <a:cs typeface="Frutiger LT 55 Roma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A713FD19-BEA3-28D4-158A-BC6764321B0D}"/>
              </a:ext>
            </a:extLst>
          </p:cNvPr>
          <p:cNvSpPr>
            <a:spLocks noGrp="1"/>
          </p:cNvSpPr>
          <p:nvPr>
            <p:ph type="sldNum" sz="quarter" idx="11"/>
          </p:nvPr>
        </p:nvSpPr>
        <p:spPr>
          <a:xfrm>
            <a:off x="8989484" y="662306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CBF25F65-2EAD-48E5-9EFC-C23FB164F11D}" type="slidenum">
              <a:rPr lang="en-US" altLang="en-US"/>
              <a:pPr/>
              <a:t>‹#›</a:t>
            </a:fld>
            <a:endParaRPr lang="en-US" altLang="en-US"/>
          </a:p>
        </p:txBody>
      </p:sp>
    </p:spTree>
    <p:extLst>
      <p:ext uri="{BB962C8B-B14F-4D97-AF65-F5344CB8AC3E}">
        <p14:creationId xmlns:p14="http://schemas.microsoft.com/office/powerpoint/2010/main" val="3084592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3292" y="4406913"/>
            <a:ext cx="10363200" cy="1362075"/>
          </a:xfrm>
          <a:prstGeom prst="rect">
            <a:avLst/>
          </a:prstGeom>
        </p:spPr>
        <p:txBody>
          <a:bodyPr anchor="t"/>
          <a:lstStyle>
            <a:lvl1pPr algn="l">
              <a:defRPr sz="3000" b="0" cap="all">
                <a:solidFill>
                  <a:schemeClr val="bg1"/>
                </a:solidFill>
                <a:latin typeface="Frutiger LT 55 Roman"/>
                <a:cs typeface="Frutiger LT 55 Roman"/>
              </a:defRPr>
            </a:lvl1pPr>
          </a:lstStyle>
          <a:p>
            <a:r>
              <a:rPr lang="en-US"/>
              <a:t>Click to edit Master title style</a:t>
            </a:r>
            <a:endParaRPr lang="en-US" dirty="0"/>
          </a:p>
        </p:txBody>
      </p:sp>
      <p:sp>
        <p:nvSpPr>
          <p:cNvPr id="3" name="Text Placeholder 2"/>
          <p:cNvSpPr>
            <a:spLocks noGrp="1"/>
          </p:cNvSpPr>
          <p:nvPr>
            <p:ph type="body" idx="1"/>
          </p:nvPr>
        </p:nvSpPr>
        <p:spPr>
          <a:xfrm>
            <a:off x="673292" y="2906713"/>
            <a:ext cx="10363200" cy="1500187"/>
          </a:xfrm>
          <a:prstGeom prst="rect">
            <a:avLst/>
          </a:prstGeom>
        </p:spPr>
        <p:txBody>
          <a:bodyPr anchor="b"/>
          <a:lstStyle>
            <a:lvl1pPr marL="0" indent="0">
              <a:buNone/>
              <a:defRPr sz="1500">
                <a:solidFill>
                  <a:srgbClr val="F17D00"/>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4"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5" name="Slide Number Placeholder 5">
            <a:extLst>
              <a:ext uri="{FF2B5EF4-FFF2-40B4-BE49-F238E27FC236}">
                <a16:creationId xmlns:a16="http://schemas.microsoft.com/office/drawing/2014/main" id="{937C7F98-B043-075D-3A26-746FDCF847AB}"/>
              </a:ext>
            </a:extLst>
          </p:cNvPr>
          <p:cNvSpPr>
            <a:spLocks noGrp="1"/>
          </p:cNvSpPr>
          <p:nvPr>
            <p:ph type="sldNum" sz="quarter" idx="11"/>
          </p:nvPr>
        </p:nvSpPr>
        <p:spPr>
          <a:xfrm>
            <a:off x="8989484" y="662941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71C63AB4-6DC0-4902-8E9D-B5377E74E401}" type="slidenum">
              <a:rPr lang="en-SG" smtClean="0"/>
              <a:t>‹#›</a:t>
            </a:fld>
            <a:endParaRPr lang="en-SG"/>
          </a:p>
        </p:txBody>
      </p:sp>
    </p:spTree>
    <p:extLst>
      <p:ext uri="{BB962C8B-B14F-4D97-AF65-F5344CB8AC3E}">
        <p14:creationId xmlns:p14="http://schemas.microsoft.com/office/powerpoint/2010/main" val="13155922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7" name="Title 1"/>
          <p:cNvSpPr>
            <a:spLocks noGrp="1"/>
          </p:cNvSpPr>
          <p:nvPr>
            <p:ph type="title"/>
          </p:nvPr>
        </p:nvSpPr>
        <p:spPr>
          <a:xfrm>
            <a:off x="673292" y="4406913"/>
            <a:ext cx="10363200" cy="1362075"/>
          </a:xfrm>
          <a:prstGeom prst="rect">
            <a:avLst/>
          </a:prstGeom>
        </p:spPr>
        <p:txBody>
          <a:bodyPr anchor="t"/>
          <a:lstStyle>
            <a:lvl1pPr algn="l">
              <a:defRPr sz="3000" b="0" cap="all">
                <a:solidFill>
                  <a:schemeClr val="bg1"/>
                </a:solidFill>
                <a:latin typeface="Frutiger LT 55 Roman"/>
                <a:cs typeface="Frutiger LT 55 Roman"/>
              </a:defRPr>
            </a:lvl1pPr>
          </a:lstStyle>
          <a:p>
            <a:r>
              <a:rPr lang="en-US"/>
              <a:t>Click to edit Master title style</a:t>
            </a:r>
            <a:endParaRPr lang="en-US" dirty="0"/>
          </a:p>
        </p:txBody>
      </p:sp>
      <p:sp>
        <p:nvSpPr>
          <p:cNvPr id="8" name="Text Placeholder 2"/>
          <p:cNvSpPr>
            <a:spLocks noGrp="1"/>
          </p:cNvSpPr>
          <p:nvPr>
            <p:ph type="body" idx="1"/>
          </p:nvPr>
        </p:nvSpPr>
        <p:spPr>
          <a:xfrm>
            <a:off x="673292" y="2906713"/>
            <a:ext cx="10363200" cy="1500187"/>
          </a:xfrm>
          <a:prstGeom prst="rect">
            <a:avLst/>
          </a:prstGeom>
        </p:spPr>
        <p:txBody>
          <a:bodyPr anchor="b"/>
          <a:lstStyle>
            <a:lvl1pPr marL="0" indent="0">
              <a:buNone/>
              <a:defRPr sz="1500">
                <a:solidFill>
                  <a:srgbClr val="023E7C"/>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9"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DB92D3FC-4690-A83A-20F2-3C066AC97A7D}"/>
              </a:ext>
            </a:extLst>
          </p:cNvPr>
          <p:cNvSpPr>
            <a:spLocks noGrp="1"/>
          </p:cNvSpPr>
          <p:nvPr>
            <p:ph type="sldNum" sz="quarter" idx="11"/>
          </p:nvPr>
        </p:nvSpPr>
        <p:spPr>
          <a:xfrm>
            <a:off x="8989484" y="6626238"/>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42114134-8F64-49B3-B7A8-A1D1A06F2A1F}" type="slidenum">
              <a:rPr lang="en-US" altLang="en-US"/>
              <a:pPr/>
              <a:t>‹#›</a:t>
            </a:fld>
            <a:endParaRPr lang="en-US" altLang="en-US"/>
          </a:p>
        </p:txBody>
      </p:sp>
    </p:spTree>
    <p:extLst>
      <p:ext uri="{BB962C8B-B14F-4D97-AF65-F5344CB8AC3E}">
        <p14:creationId xmlns:p14="http://schemas.microsoft.com/office/powerpoint/2010/main" val="20297254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1"/>
          <p:cNvSpPr>
            <a:spLocks noGrp="1"/>
          </p:cNvSpPr>
          <p:nvPr>
            <p:ph type="title"/>
          </p:nvPr>
        </p:nvSpPr>
        <p:spPr>
          <a:xfrm>
            <a:off x="656645" y="219422"/>
            <a:ext cx="9408967" cy="1324484"/>
          </a:xfrm>
          <a:prstGeom prst="rect">
            <a:avLst/>
          </a:prstGeom>
        </p:spPr>
        <p:txBody>
          <a:bodyPr/>
          <a:lstStyle>
            <a:lvl1pPr algn="l">
              <a:defRPr sz="3000" cap="all">
                <a:solidFill>
                  <a:srgbClr val="FFFFFF"/>
                </a:solidFill>
                <a:latin typeface="Frutiger LT 55 Roman"/>
                <a:cs typeface="Frutiger LT 55 Roman"/>
              </a:defRPr>
            </a:lvl1pPr>
          </a:lstStyle>
          <a:p>
            <a:r>
              <a:rPr lang="en-US"/>
              <a:t>Click to edit Master title style</a:t>
            </a:r>
            <a:endParaRPr lang="en-US" dirty="0"/>
          </a:p>
        </p:txBody>
      </p:sp>
      <p:sp>
        <p:nvSpPr>
          <p:cNvPr id="9" name="Content Placeholder 2"/>
          <p:cNvSpPr>
            <a:spLocks noGrp="1"/>
          </p:cNvSpPr>
          <p:nvPr>
            <p:ph sz="half" idx="1"/>
          </p:nvPr>
        </p:nvSpPr>
        <p:spPr>
          <a:xfrm>
            <a:off x="609600" y="2174875"/>
            <a:ext cx="5384800" cy="3951288"/>
          </a:xfrm>
          <a:prstGeom prst="rect">
            <a:avLst/>
          </a:prstGeom>
        </p:spPr>
        <p:txBody>
          <a:bodyPr/>
          <a:lstStyle>
            <a:lvl1pPr>
              <a:defRPr sz="2100">
                <a:solidFill>
                  <a:srgbClr val="023E7C"/>
                </a:solidFill>
                <a:latin typeface="Frutiger LT 55 Roman"/>
                <a:cs typeface="Frutiger LT 55 Roman"/>
              </a:defRPr>
            </a:lvl1pPr>
            <a:lvl2pPr>
              <a:defRPr sz="1800">
                <a:solidFill>
                  <a:srgbClr val="FFFFFF"/>
                </a:solidFill>
                <a:latin typeface="Frutiger LT 55 Roman"/>
                <a:cs typeface="Frutiger LT 55 Roman"/>
              </a:defRPr>
            </a:lvl2pPr>
            <a:lvl3pPr>
              <a:defRPr sz="1500">
                <a:solidFill>
                  <a:srgbClr val="FFFFFF"/>
                </a:solidFill>
                <a:latin typeface="Frutiger LT 55 Roman"/>
                <a:cs typeface="Frutiger LT 55 Roman"/>
              </a:defRPr>
            </a:lvl3pPr>
            <a:lvl4pPr>
              <a:defRPr sz="1351">
                <a:solidFill>
                  <a:srgbClr val="FFFFFF"/>
                </a:solidFill>
                <a:latin typeface="Frutiger LT 55 Roman"/>
                <a:cs typeface="Frutiger LT 55 Roman"/>
              </a:defRPr>
            </a:lvl4pPr>
            <a:lvl5pPr>
              <a:defRPr sz="1351">
                <a:solidFill>
                  <a:srgbClr val="FFFFFF"/>
                </a:solidFill>
                <a:latin typeface="Frutiger LT 55 Roman"/>
                <a:cs typeface="Frutiger LT 55 Roman"/>
              </a:defRPr>
            </a:lvl5pPr>
            <a:lvl6pPr>
              <a:defRPr sz="1351"/>
            </a:lvl6pPr>
            <a:lvl7pPr>
              <a:defRPr sz="1351"/>
            </a:lvl7pPr>
            <a:lvl8pPr>
              <a:defRPr sz="1351"/>
            </a:lvl8pPr>
            <a:lvl9pPr>
              <a:defRPr sz="1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p:cNvSpPr>
            <a:spLocks noGrp="1"/>
          </p:cNvSpPr>
          <p:nvPr>
            <p:ph sz="half" idx="2"/>
          </p:nvPr>
        </p:nvSpPr>
        <p:spPr>
          <a:xfrm>
            <a:off x="6197600" y="2174875"/>
            <a:ext cx="5384800" cy="3951288"/>
          </a:xfrm>
          <a:prstGeom prst="rect">
            <a:avLst/>
          </a:prstGeom>
        </p:spPr>
        <p:txBody>
          <a:bodyPr/>
          <a:lstStyle>
            <a:lvl1pPr>
              <a:defRPr sz="2100">
                <a:solidFill>
                  <a:srgbClr val="023E7C"/>
                </a:solidFill>
                <a:latin typeface="Frutiger LT 55 Roman"/>
                <a:cs typeface="Frutiger LT 55 Roman"/>
              </a:defRPr>
            </a:lvl1pPr>
            <a:lvl2pPr>
              <a:defRPr sz="1800">
                <a:solidFill>
                  <a:srgbClr val="FFFFFF"/>
                </a:solidFill>
                <a:latin typeface="Frutiger LT 55 Roman"/>
                <a:cs typeface="Frutiger LT 55 Roman"/>
              </a:defRPr>
            </a:lvl2pPr>
            <a:lvl3pPr>
              <a:defRPr sz="1500">
                <a:solidFill>
                  <a:srgbClr val="FFFFFF"/>
                </a:solidFill>
                <a:latin typeface="Frutiger LT 55 Roman"/>
                <a:cs typeface="Frutiger LT 55 Roman"/>
              </a:defRPr>
            </a:lvl3pPr>
            <a:lvl4pPr>
              <a:defRPr sz="1351">
                <a:solidFill>
                  <a:srgbClr val="FFFFFF"/>
                </a:solidFill>
                <a:latin typeface="Frutiger LT 55 Roman"/>
                <a:cs typeface="Frutiger LT 55 Roman"/>
              </a:defRPr>
            </a:lvl4pPr>
            <a:lvl5pPr>
              <a:defRPr sz="1351">
                <a:solidFill>
                  <a:srgbClr val="FFFFFF"/>
                </a:solidFill>
                <a:latin typeface="Frutiger LT 55 Roman"/>
                <a:cs typeface="Frutiger LT 55 Roman"/>
              </a:defRPr>
            </a:lvl5pPr>
            <a:lvl6pPr>
              <a:defRPr sz="1351"/>
            </a:lvl6pPr>
            <a:lvl7pPr>
              <a:defRPr sz="1351"/>
            </a:lvl7pPr>
            <a:lvl8pPr>
              <a:defRPr sz="1351"/>
            </a:lvl8pPr>
            <a:lvl9pPr>
              <a:defRPr sz="1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E0D16906-C597-5608-516B-469C0EE5D475}"/>
              </a:ext>
            </a:extLst>
          </p:cNvPr>
          <p:cNvSpPr>
            <a:spLocks noGrp="1"/>
          </p:cNvSpPr>
          <p:nvPr>
            <p:ph type="sldNum" sz="quarter" idx="11"/>
          </p:nvPr>
        </p:nvSpPr>
        <p:spPr>
          <a:xfrm>
            <a:off x="8989484" y="662306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88D9BFFA-4D67-4030-A4B1-DF0D10E8C5E8}" type="slidenum">
              <a:rPr lang="en-US" altLang="en-US"/>
              <a:pPr/>
              <a:t>‹#›</a:t>
            </a:fld>
            <a:endParaRPr lang="en-US" altLang="en-US"/>
          </a:p>
        </p:txBody>
      </p:sp>
    </p:spTree>
    <p:extLst>
      <p:ext uri="{BB962C8B-B14F-4D97-AF65-F5344CB8AC3E}">
        <p14:creationId xmlns:p14="http://schemas.microsoft.com/office/powerpoint/2010/main" val="35802411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1"/>
          <p:cNvSpPr>
            <a:spLocks noGrp="1"/>
          </p:cNvSpPr>
          <p:nvPr>
            <p:ph type="title"/>
          </p:nvPr>
        </p:nvSpPr>
        <p:spPr>
          <a:xfrm>
            <a:off x="662195" y="212282"/>
            <a:ext cx="9236503" cy="1143000"/>
          </a:xfrm>
          <a:prstGeom prst="rect">
            <a:avLst/>
          </a:prstGeom>
        </p:spPr>
        <p:txBody>
          <a:bodyPr/>
          <a:lstStyle>
            <a:lvl1pPr algn="l">
              <a:defRPr sz="3000" cap="all">
                <a:solidFill>
                  <a:schemeClr val="bg1"/>
                </a:solidFill>
                <a:latin typeface="Frutiger LT 55 Roman"/>
                <a:cs typeface="Frutiger LT 55 Roman"/>
              </a:defRPr>
            </a:lvl1pPr>
          </a:lstStyle>
          <a:p>
            <a:r>
              <a:rPr lang="en-US"/>
              <a:t>Click to edit Master title style</a:t>
            </a:r>
            <a:endParaRPr lang="en-US" dirty="0"/>
          </a:p>
        </p:txBody>
      </p:sp>
      <p:sp>
        <p:nvSpPr>
          <p:cNvPr id="11" name="Text Placeholder 2"/>
          <p:cNvSpPr>
            <a:spLocks noGrp="1"/>
          </p:cNvSpPr>
          <p:nvPr>
            <p:ph type="body" idx="1"/>
          </p:nvPr>
        </p:nvSpPr>
        <p:spPr>
          <a:xfrm>
            <a:off x="609600" y="2065338"/>
            <a:ext cx="5386917" cy="639762"/>
          </a:xfrm>
          <a:prstGeom prst="rect">
            <a:avLst/>
          </a:prstGeom>
        </p:spPr>
        <p:txBody>
          <a:bodyPr anchor="b"/>
          <a:lstStyle>
            <a:lvl1pPr marL="0" indent="0">
              <a:buNone/>
              <a:defRPr sz="1500" b="0" cap="none">
                <a:solidFill>
                  <a:srgbClr val="023E7C"/>
                </a:solidFill>
                <a:latin typeface="Frutiger LT 55 Roman"/>
                <a:cs typeface="Frutiger LT 55 Roman"/>
              </a:defRPr>
            </a:lvl1pPr>
            <a:lvl2pPr marL="342874" indent="0">
              <a:buNone/>
              <a:defRPr sz="1500" b="1"/>
            </a:lvl2pPr>
            <a:lvl3pPr marL="685749" indent="0">
              <a:buNone/>
              <a:defRPr sz="1351" b="1"/>
            </a:lvl3pPr>
            <a:lvl4pPr marL="1028624" indent="0">
              <a:buNone/>
              <a:defRPr sz="1200" b="1"/>
            </a:lvl4pPr>
            <a:lvl5pPr marL="1371498" indent="0">
              <a:buNone/>
              <a:defRPr sz="1200" b="1"/>
            </a:lvl5pPr>
            <a:lvl6pPr marL="1714371" indent="0">
              <a:buNone/>
              <a:defRPr sz="1200" b="1"/>
            </a:lvl6pPr>
            <a:lvl7pPr marL="2057246" indent="0">
              <a:buNone/>
              <a:defRPr sz="1200" b="1"/>
            </a:lvl7pPr>
            <a:lvl8pPr marL="2400120" indent="0">
              <a:buNone/>
              <a:defRPr sz="1200" b="1"/>
            </a:lvl8pPr>
            <a:lvl9pPr marL="2742994" indent="0">
              <a:buNone/>
              <a:defRPr sz="1200" b="1"/>
            </a:lvl9pPr>
          </a:lstStyle>
          <a:p>
            <a:pPr lvl="0"/>
            <a:r>
              <a:rPr lang="en-US"/>
              <a:t>Click to edit Master text styles</a:t>
            </a:r>
          </a:p>
        </p:txBody>
      </p:sp>
      <p:sp>
        <p:nvSpPr>
          <p:cNvPr id="12" name="Content Placeholder 3"/>
          <p:cNvSpPr>
            <a:spLocks noGrp="1"/>
          </p:cNvSpPr>
          <p:nvPr>
            <p:ph sz="half" idx="2"/>
          </p:nvPr>
        </p:nvSpPr>
        <p:spPr>
          <a:xfrm>
            <a:off x="609600" y="2705112"/>
            <a:ext cx="5386917" cy="3421063"/>
          </a:xfrm>
          <a:prstGeom prst="rect">
            <a:avLst/>
          </a:prstGeom>
        </p:spPr>
        <p:txBody>
          <a:bodyPr/>
          <a:lstStyle>
            <a:lvl1pPr>
              <a:defRPr sz="1800">
                <a:solidFill>
                  <a:srgbClr val="FFFFFF"/>
                </a:solidFill>
                <a:latin typeface="Frutiger LT 55 Roman"/>
                <a:cs typeface="Frutiger LT 55 Roman"/>
              </a:defRPr>
            </a:lvl1pPr>
            <a:lvl2pPr>
              <a:defRPr sz="1500">
                <a:solidFill>
                  <a:srgbClr val="FFFFFF"/>
                </a:solidFill>
                <a:latin typeface="Frutiger LT 55 Roman"/>
                <a:cs typeface="Frutiger LT 55 Roman"/>
              </a:defRPr>
            </a:lvl2pPr>
            <a:lvl3pPr>
              <a:defRPr sz="1351">
                <a:solidFill>
                  <a:srgbClr val="FFFFFF"/>
                </a:solidFill>
                <a:latin typeface="Frutiger LT 55 Roman"/>
                <a:cs typeface="Frutiger LT 55 Roman"/>
              </a:defRPr>
            </a:lvl3pPr>
            <a:lvl4pPr>
              <a:defRPr sz="1200">
                <a:solidFill>
                  <a:srgbClr val="FFFFFF"/>
                </a:solidFill>
                <a:latin typeface="Frutiger LT 55 Roman"/>
                <a:cs typeface="Frutiger LT 55 Roman"/>
              </a:defRPr>
            </a:lvl4pPr>
            <a:lvl5pPr>
              <a:defRPr sz="1200">
                <a:solidFill>
                  <a:srgbClr val="FFFFFF"/>
                </a:solidFill>
                <a:latin typeface="Frutiger LT 55 Roman"/>
                <a:cs typeface="Frutiger LT 55 Roman"/>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4"/>
          <p:cNvSpPr>
            <a:spLocks noGrp="1"/>
          </p:cNvSpPr>
          <p:nvPr>
            <p:ph type="body" sz="quarter" idx="3"/>
          </p:nvPr>
        </p:nvSpPr>
        <p:spPr>
          <a:xfrm>
            <a:off x="6193376" y="2065338"/>
            <a:ext cx="5389033" cy="639762"/>
          </a:xfrm>
          <a:prstGeom prst="rect">
            <a:avLst/>
          </a:prstGeom>
        </p:spPr>
        <p:txBody>
          <a:bodyPr anchor="b"/>
          <a:lstStyle>
            <a:lvl1pPr marL="0" indent="0">
              <a:buNone/>
              <a:defRPr sz="1500" b="0" cap="none">
                <a:solidFill>
                  <a:srgbClr val="023E7C"/>
                </a:solidFill>
                <a:latin typeface="Frutiger LT 55 Roman"/>
                <a:cs typeface="Frutiger LT 55 Roman"/>
              </a:defRPr>
            </a:lvl1pPr>
            <a:lvl2pPr marL="342874" indent="0">
              <a:buNone/>
              <a:defRPr sz="1500" b="1"/>
            </a:lvl2pPr>
            <a:lvl3pPr marL="685749" indent="0">
              <a:buNone/>
              <a:defRPr sz="1351" b="1"/>
            </a:lvl3pPr>
            <a:lvl4pPr marL="1028624" indent="0">
              <a:buNone/>
              <a:defRPr sz="1200" b="1"/>
            </a:lvl4pPr>
            <a:lvl5pPr marL="1371498" indent="0">
              <a:buNone/>
              <a:defRPr sz="1200" b="1"/>
            </a:lvl5pPr>
            <a:lvl6pPr marL="1714371" indent="0">
              <a:buNone/>
              <a:defRPr sz="1200" b="1"/>
            </a:lvl6pPr>
            <a:lvl7pPr marL="2057246" indent="0">
              <a:buNone/>
              <a:defRPr sz="1200" b="1"/>
            </a:lvl7pPr>
            <a:lvl8pPr marL="2400120" indent="0">
              <a:buNone/>
              <a:defRPr sz="1200" b="1"/>
            </a:lvl8pPr>
            <a:lvl9pPr marL="2742994" indent="0">
              <a:buNone/>
              <a:defRPr sz="1200" b="1"/>
            </a:lvl9pPr>
          </a:lstStyle>
          <a:p>
            <a:pPr lvl="0"/>
            <a:r>
              <a:rPr lang="en-US"/>
              <a:t>Click to edit Master text styles</a:t>
            </a:r>
          </a:p>
        </p:txBody>
      </p:sp>
      <p:sp>
        <p:nvSpPr>
          <p:cNvPr id="14" name="Content Placeholder 5"/>
          <p:cNvSpPr>
            <a:spLocks noGrp="1"/>
          </p:cNvSpPr>
          <p:nvPr>
            <p:ph sz="quarter" idx="4"/>
          </p:nvPr>
        </p:nvSpPr>
        <p:spPr>
          <a:xfrm>
            <a:off x="6193376" y="2705112"/>
            <a:ext cx="5389033" cy="3421063"/>
          </a:xfrm>
          <a:prstGeom prst="rect">
            <a:avLst/>
          </a:prstGeom>
        </p:spPr>
        <p:txBody>
          <a:bodyPr/>
          <a:lstStyle>
            <a:lvl1pPr>
              <a:defRPr sz="1800">
                <a:solidFill>
                  <a:srgbClr val="FFFFFF"/>
                </a:solidFill>
                <a:latin typeface="Frutiger LT 55 Roman"/>
                <a:cs typeface="Frutiger LT 55 Roman"/>
              </a:defRPr>
            </a:lvl1pPr>
            <a:lvl2pPr>
              <a:defRPr sz="1500">
                <a:solidFill>
                  <a:srgbClr val="FFFFFF"/>
                </a:solidFill>
                <a:latin typeface="Frutiger LT 55 Roman"/>
                <a:cs typeface="Frutiger LT 55 Roman"/>
              </a:defRPr>
            </a:lvl2pPr>
            <a:lvl3pPr>
              <a:defRPr sz="1351">
                <a:solidFill>
                  <a:srgbClr val="FFFFFF"/>
                </a:solidFill>
                <a:latin typeface="Frutiger LT 55 Roman"/>
                <a:cs typeface="Frutiger LT 55 Roman"/>
              </a:defRPr>
            </a:lvl3pPr>
            <a:lvl4pPr>
              <a:defRPr sz="1200">
                <a:solidFill>
                  <a:srgbClr val="FFFFFF"/>
                </a:solidFill>
                <a:latin typeface="Frutiger LT 55 Roman"/>
                <a:cs typeface="Frutiger LT 55 Roman"/>
              </a:defRPr>
            </a:lvl4pPr>
            <a:lvl5pPr>
              <a:defRPr sz="1200">
                <a:solidFill>
                  <a:srgbClr val="FFFFFF"/>
                </a:solidFill>
                <a:latin typeface="Frutiger LT 55 Roman"/>
                <a:cs typeface="Frutiger LT 55 Roman"/>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774BB32E-10F1-8D1D-7DED-FDFC2EA75712}"/>
              </a:ext>
            </a:extLst>
          </p:cNvPr>
          <p:cNvSpPr>
            <a:spLocks noGrp="1"/>
          </p:cNvSpPr>
          <p:nvPr>
            <p:ph type="sldNum" sz="quarter" idx="11"/>
          </p:nvPr>
        </p:nvSpPr>
        <p:spPr>
          <a:xfrm>
            <a:off x="8989484" y="6626238"/>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509E04F4-028B-458B-83BE-892ACB1B2098}" type="slidenum">
              <a:rPr lang="en-US" altLang="en-US"/>
              <a:pPr/>
              <a:t>‹#›</a:t>
            </a:fld>
            <a:endParaRPr lang="en-US" altLang="en-US"/>
          </a:p>
        </p:txBody>
      </p:sp>
    </p:spTree>
    <p:extLst>
      <p:ext uri="{BB962C8B-B14F-4D97-AF65-F5344CB8AC3E}">
        <p14:creationId xmlns:p14="http://schemas.microsoft.com/office/powerpoint/2010/main" val="33511075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672713" y="212998"/>
            <a:ext cx="9118759" cy="1137377"/>
          </a:xfrm>
          <a:prstGeom prst="rect">
            <a:avLst/>
          </a:prstGeom>
        </p:spPr>
        <p:txBody>
          <a:bodyPr/>
          <a:lstStyle>
            <a:lvl1pPr algn="l">
              <a:defRPr sz="3000" cap="all">
                <a:solidFill>
                  <a:schemeClr val="bg1"/>
                </a:solidFill>
                <a:latin typeface="Frutiger LT 55 Roman"/>
                <a:cs typeface="Frutiger LT 55 Roman"/>
              </a:defRPr>
            </a:lvl1pPr>
          </a:lstStyle>
          <a:p>
            <a:r>
              <a:rPr lang="en-US"/>
              <a:t>Click to edit Master title style</a:t>
            </a:r>
            <a:endParaRPr lang="en-US" dirty="0"/>
          </a:p>
        </p:txBody>
      </p:sp>
      <p:sp>
        <p:nvSpPr>
          <p:cNvPr id="2" name="Slide Number Placeholder 5">
            <a:extLst>
              <a:ext uri="{FF2B5EF4-FFF2-40B4-BE49-F238E27FC236}">
                <a16:creationId xmlns:a16="http://schemas.microsoft.com/office/drawing/2014/main" id="{1C20F013-6F24-83E6-8D05-F83D669B896F}"/>
              </a:ext>
            </a:extLst>
          </p:cNvPr>
          <p:cNvSpPr>
            <a:spLocks noGrp="1"/>
          </p:cNvSpPr>
          <p:nvPr>
            <p:ph type="sldNum" sz="quarter" idx="10"/>
          </p:nvPr>
        </p:nvSpPr>
        <p:spPr>
          <a:xfrm>
            <a:off x="8989484" y="662306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5EF32E9B-F9A7-4157-833B-2069C8FC7D52}" type="slidenum">
              <a:rPr lang="en-US" altLang="en-US"/>
              <a:pPr/>
              <a:t>‹#›</a:t>
            </a:fld>
            <a:endParaRPr lang="en-US" altLang="en-US"/>
          </a:p>
        </p:txBody>
      </p:sp>
    </p:spTree>
    <p:extLst>
      <p:ext uri="{BB962C8B-B14F-4D97-AF65-F5344CB8AC3E}">
        <p14:creationId xmlns:p14="http://schemas.microsoft.com/office/powerpoint/2010/main" val="38700794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B2986DE3-326A-B412-26FD-97DF175126D6}"/>
              </a:ext>
            </a:extLst>
          </p:cNvPr>
          <p:cNvSpPr>
            <a:spLocks noGrp="1"/>
          </p:cNvSpPr>
          <p:nvPr>
            <p:ph type="sldNum" sz="quarter" idx="10"/>
          </p:nvPr>
        </p:nvSpPr>
        <p:spPr>
          <a:xfrm>
            <a:off x="8989484" y="662306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DA04398B-74D7-4FC1-9F37-38FDE5CEA4D6}" type="slidenum">
              <a:rPr lang="en-US" altLang="en-US"/>
              <a:pPr/>
              <a:t>‹#›</a:t>
            </a:fld>
            <a:endParaRPr lang="en-US" altLang="en-US"/>
          </a:p>
        </p:txBody>
      </p:sp>
    </p:spTree>
    <p:extLst>
      <p:ext uri="{BB962C8B-B14F-4D97-AF65-F5344CB8AC3E}">
        <p14:creationId xmlns:p14="http://schemas.microsoft.com/office/powerpoint/2010/main" val="4988150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609603" y="496460"/>
            <a:ext cx="4011084" cy="1162050"/>
          </a:xfrm>
          <a:prstGeom prst="rect">
            <a:avLst/>
          </a:prstGeom>
        </p:spPr>
        <p:txBody>
          <a:bodyPr anchor="b"/>
          <a:lstStyle>
            <a:lvl1pPr algn="l">
              <a:defRPr sz="1500" b="0" cap="all">
                <a:solidFill>
                  <a:srgbClr val="023E7C"/>
                </a:solidFill>
                <a:latin typeface="Frutiger LT 55 Roman"/>
                <a:cs typeface="Frutiger LT 55 Roman"/>
              </a:defRPr>
            </a:lvl1pPr>
          </a:lstStyle>
          <a:p>
            <a:r>
              <a:rPr lang="en-US"/>
              <a:t>Click to edit Master title style</a:t>
            </a:r>
            <a:endParaRPr lang="en-US" dirty="0"/>
          </a:p>
        </p:txBody>
      </p:sp>
      <p:sp>
        <p:nvSpPr>
          <p:cNvPr id="9" name="Content Placeholder 2"/>
          <p:cNvSpPr>
            <a:spLocks noGrp="1"/>
          </p:cNvSpPr>
          <p:nvPr>
            <p:ph idx="1"/>
          </p:nvPr>
        </p:nvSpPr>
        <p:spPr>
          <a:xfrm>
            <a:off x="4766733" y="952421"/>
            <a:ext cx="6815667" cy="5173745"/>
          </a:xfrm>
          <a:prstGeom prst="rect">
            <a:avLst/>
          </a:prstGeom>
        </p:spPr>
        <p:txBody>
          <a:bodyPr/>
          <a:lstStyle>
            <a:lvl1pPr>
              <a:defRPr sz="2400">
                <a:solidFill>
                  <a:srgbClr val="023E7C"/>
                </a:solidFill>
                <a:latin typeface="Frutiger LT 55 Roman"/>
                <a:cs typeface="Frutiger LT 55 Roman"/>
              </a:defRPr>
            </a:lvl1pPr>
            <a:lvl2pPr>
              <a:defRPr sz="2100">
                <a:solidFill>
                  <a:schemeClr val="bg1"/>
                </a:solidFill>
                <a:latin typeface="Frutiger LT 55 Roman"/>
                <a:cs typeface="Frutiger LT 55 Roman"/>
              </a:defRPr>
            </a:lvl2pPr>
            <a:lvl3pPr>
              <a:defRPr sz="1800">
                <a:solidFill>
                  <a:schemeClr val="bg1"/>
                </a:solidFill>
                <a:latin typeface="Frutiger LT 55 Roman"/>
                <a:cs typeface="Frutiger LT 55 Roman"/>
              </a:defRPr>
            </a:lvl3pPr>
            <a:lvl4pPr>
              <a:defRPr sz="1500">
                <a:solidFill>
                  <a:schemeClr val="bg1"/>
                </a:solidFill>
                <a:latin typeface="Frutiger LT 55 Roman"/>
                <a:cs typeface="Frutiger LT 55 Roman"/>
              </a:defRPr>
            </a:lvl4pPr>
            <a:lvl5pPr>
              <a:defRPr sz="1500">
                <a:solidFill>
                  <a:schemeClr val="bg1"/>
                </a:solidFill>
                <a:latin typeface="Frutiger LT 55 Roman"/>
                <a:cs typeface="Frutiger LT 55 Roman"/>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half" idx="2"/>
          </p:nvPr>
        </p:nvSpPr>
        <p:spPr>
          <a:xfrm>
            <a:off x="609603" y="1846045"/>
            <a:ext cx="4011084" cy="4280118"/>
          </a:xfrm>
          <a:prstGeom prst="rect">
            <a:avLst/>
          </a:prstGeom>
        </p:spPr>
        <p:txBody>
          <a:bodyPr/>
          <a:lstStyle>
            <a:lvl1pPr marL="0" indent="0">
              <a:buNone/>
              <a:defRPr sz="1051">
                <a:solidFill>
                  <a:schemeClr val="bg1"/>
                </a:solidFill>
                <a:latin typeface="Frutiger LT 55 Roman"/>
                <a:cs typeface="Frutiger LT 55 Roman"/>
              </a:defRPr>
            </a:lvl1pPr>
            <a:lvl2pPr marL="342874" indent="0">
              <a:buNone/>
              <a:defRPr sz="900"/>
            </a:lvl2pPr>
            <a:lvl3pPr marL="685749" indent="0">
              <a:buNone/>
              <a:defRPr sz="751"/>
            </a:lvl3pPr>
            <a:lvl4pPr marL="1028624" indent="0">
              <a:buNone/>
              <a:defRPr sz="675"/>
            </a:lvl4pPr>
            <a:lvl5pPr marL="1371498" indent="0">
              <a:buNone/>
              <a:defRPr sz="675"/>
            </a:lvl5pPr>
            <a:lvl6pPr marL="1714371" indent="0">
              <a:buNone/>
              <a:defRPr sz="675"/>
            </a:lvl6pPr>
            <a:lvl7pPr marL="2057246" indent="0">
              <a:buNone/>
              <a:defRPr sz="675"/>
            </a:lvl7pPr>
            <a:lvl8pPr marL="2400120" indent="0">
              <a:buNone/>
              <a:defRPr sz="675"/>
            </a:lvl8pPr>
            <a:lvl9pPr marL="2742994" indent="0">
              <a:buNone/>
              <a:defRPr sz="675"/>
            </a:lvl9pPr>
          </a:lstStyle>
          <a:p>
            <a:pPr lvl="0"/>
            <a:r>
              <a:rPr lang="en-US"/>
              <a:t>Click to edit Master text styles</a:t>
            </a:r>
          </a:p>
        </p:txBody>
      </p:sp>
      <p:sp>
        <p:nvSpPr>
          <p:cNvPr id="11"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B85A027C-7630-11A9-8238-CF5E2158A62F}"/>
              </a:ext>
            </a:extLst>
          </p:cNvPr>
          <p:cNvSpPr>
            <a:spLocks noGrp="1"/>
          </p:cNvSpPr>
          <p:nvPr>
            <p:ph type="sldNum" sz="quarter" idx="11"/>
          </p:nvPr>
        </p:nvSpPr>
        <p:spPr>
          <a:xfrm>
            <a:off x="8989484" y="662306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6F65EC86-921A-443C-ADC2-4A08CB77AFD8}" type="slidenum">
              <a:rPr lang="en-US" altLang="en-US"/>
              <a:pPr/>
              <a:t>‹#›</a:t>
            </a:fld>
            <a:endParaRPr lang="en-US" altLang="en-US"/>
          </a:p>
        </p:txBody>
      </p:sp>
    </p:spTree>
    <p:extLst>
      <p:ext uri="{BB962C8B-B14F-4D97-AF65-F5344CB8AC3E}">
        <p14:creationId xmlns:p14="http://schemas.microsoft.com/office/powerpoint/2010/main" val="42870632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2389717" y="4800600"/>
            <a:ext cx="7315200" cy="566738"/>
          </a:xfrm>
          <a:prstGeom prst="rect">
            <a:avLst/>
          </a:prstGeom>
        </p:spPr>
        <p:txBody>
          <a:bodyPr anchor="b"/>
          <a:lstStyle>
            <a:lvl1pPr algn="l">
              <a:defRPr sz="1500" b="0" cap="all">
                <a:solidFill>
                  <a:srgbClr val="FFFFFF"/>
                </a:solidFill>
                <a:latin typeface="Frutiger LT 55 Roman"/>
                <a:cs typeface="Frutiger LT 55 Roman"/>
              </a:defRPr>
            </a:lvl1pPr>
          </a:lstStyle>
          <a:p>
            <a:r>
              <a:rPr lang="en-US"/>
              <a:t>Click to edit Master title style</a:t>
            </a:r>
            <a:endParaRPr lang="en-US" dirty="0"/>
          </a:p>
        </p:txBody>
      </p:sp>
      <p:sp>
        <p:nvSpPr>
          <p:cNvPr id="9" name="Picture Placeholder 2"/>
          <p:cNvSpPr>
            <a:spLocks noGrp="1"/>
          </p:cNvSpPr>
          <p:nvPr>
            <p:ph type="pic" idx="1"/>
          </p:nvPr>
        </p:nvSpPr>
        <p:spPr>
          <a:xfrm>
            <a:off x="2389717" y="612775"/>
            <a:ext cx="7315200" cy="4114800"/>
          </a:xfrm>
          <a:prstGeom prst="rect">
            <a:avLst/>
          </a:prstGeom>
        </p:spPr>
        <p:txBody>
          <a:bodyPr/>
          <a:lstStyle>
            <a:lvl1pPr marL="0" indent="0">
              <a:buNone/>
              <a:defRPr sz="2400">
                <a:solidFill>
                  <a:schemeClr val="bg1"/>
                </a:solidFill>
                <a:latin typeface="Frutiger LT 55 Roman"/>
                <a:cs typeface="Frutiger LT 55 Roman"/>
              </a:defRPr>
            </a:lvl1pPr>
            <a:lvl2pPr marL="342874" indent="0">
              <a:buNone/>
              <a:defRPr sz="2100"/>
            </a:lvl2pPr>
            <a:lvl3pPr marL="685749" indent="0">
              <a:buNone/>
              <a:defRPr sz="1800"/>
            </a:lvl3pPr>
            <a:lvl4pPr marL="1028624" indent="0">
              <a:buNone/>
              <a:defRPr sz="1500"/>
            </a:lvl4pPr>
            <a:lvl5pPr marL="1371498" indent="0">
              <a:buNone/>
              <a:defRPr sz="1500"/>
            </a:lvl5pPr>
            <a:lvl6pPr marL="1714371" indent="0">
              <a:buNone/>
              <a:defRPr sz="1500"/>
            </a:lvl6pPr>
            <a:lvl7pPr marL="2057246" indent="0">
              <a:buNone/>
              <a:defRPr sz="1500"/>
            </a:lvl7pPr>
            <a:lvl8pPr marL="2400120" indent="0">
              <a:buNone/>
              <a:defRPr sz="1500"/>
            </a:lvl8pPr>
            <a:lvl9pPr marL="2742994" indent="0">
              <a:buNone/>
              <a:defRPr sz="1500"/>
            </a:lvl9pPr>
          </a:lstStyle>
          <a:p>
            <a:pPr lvl="0"/>
            <a:r>
              <a:rPr lang="en-US" noProof="0"/>
              <a:t>Click icon to add picture</a:t>
            </a:r>
            <a:endParaRPr lang="en-US" noProof="0" dirty="0"/>
          </a:p>
        </p:txBody>
      </p:sp>
      <p:sp>
        <p:nvSpPr>
          <p:cNvPr id="10" name="Text Placeholder 3"/>
          <p:cNvSpPr>
            <a:spLocks noGrp="1"/>
          </p:cNvSpPr>
          <p:nvPr>
            <p:ph type="body" sz="half" idx="2"/>
          </p:nvPr>
        </p:nvSpPr>
        <p:spPr>
          <a:xfrm>
            <a:off x="2389717" y="5367338"/>
            <a:ext cx="7315200" cy="804862"/>
          </a:xfrm>
          <a:prstGeom prst="rect">
            <a:avLst/>
          </a:prstGeom>
        </p:spPr>
        <p:txBody>
          <a:bodyPr/>
          <a:lstStyle>
            <a:lvl1pPr marL="0" indent="0">
              <a:buNone/>
              <a:defRPr sz="1051">
                <a:solidFill>
                  <a:srgbClr val="FFFFFF"/>
                </a:solidFill>
                <a:latin typeface="Frutiger LT 55 Roman"/>
                <a:cs typeface="Frutiger LT 55 Roman"/>
              </a:defRPr>
            </a:lvl1pPr>
            <a:lvl2pPr marL="342874" indent="0">
              <a:buNone/>
              <a:defRPr sz="900"/>
            </a:lvl2pPr>
            <a:lvl3pPr marL="685749" indent="0">
              <a:buNone/>
              <a:defRPr sz="751"/>
            </a:lvl3pPr>
            <a:lvl4pPr marL="1028624" indent="0">
              <a:buNone/>
              <a:defRPr sz="675"/>
            </a:lvl4pPr>
            <a:lvl5pPr marL="1371498" indent="0">
              <a:buNone/>
              <a:defRPr sz="675"/>
            </a:lvl5pPr>
            <a:lvl6pPr marL="1714371" indent="0">
              <a:buNone/>
              <a:defRPr sz="675"/>
            </a:lvl6pPr>
            <a:lvl7pPr marL="2057246" indent="0">
              <a:buNone/>
              <a:defRPr sz="675"/>
            </a:lvl7pPr>
            <a:lvl8pPr marL="2400120" indent="0">
              <a:buNone/>
              <a:defRPr sz="675"/>
            </a:lvl8pPr>
            <a:lvl9pPr marL="2742994" indent="0">
              <a:buNone/>
              <a:defRPr sz="675"/>
            </a:lvl9pPr>
          </a:lstStyle>
          <a:p>
            <a:pPr lvl="0"/>
            <a:r>
              <a:rPr lang="en-US"/>
              <a:t>Click to edit Master text styles</a:t>
            </a:r>
          </a:p>
        </p:txBody>
      </p:sp>
      <p:sp>
        <p:nvSpPr>
          <p:cNvPr id="11"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EED884E3-F4DE-8DFA-C485-77B8702E19CC}"/>
              </a:ext>
            </a:extLst>
          </p:cNvPr>
          <p:cNvSpPr>
            <a:spLocks noGrp="1"/>
          </p:cNvSpPr>
          <p:nvPr>
            <p:ph type="sldNum" sz="quarter" idx="11"/>
          </p:nvPr>
        </p:nvSpPr>
        <p:spPr>
          <a:xfrm>
            <a:off x="8989484" y="662306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DB136E50-0335-40BE-9F27-0F776366F506}" type="slidenum">
              <a:rPr lang="en-US" altLang="en-US"/>
              <a:pPr/>
              <a:t>‹#›</a:t>
            </a:fld>
            <a:endParaRPr lang="en-US" altLang="en-US"/>
          </a:p>
        </p:txBody>
      </p:sp>
    </p:spTree>
    <p:extLst>
      <p:ext uri="{BB962C8B-B14F-4D97-AF65-F5344CB8AC3E}">
        <p14:creationId xmlns:p14="http://schemas.microsoft.com/office/powerpoint/2010/main" val="26719029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609600" y="203645"/>
            <a:ext cx="9087208" cy="1143000"/>
          </a:xfrm>
          <a:prstGeom prst="rect">
            <a:avLst/>
          </a:prstGeom>
        </p:spPr>
        <p:txBody>
          <a:bodyPr/>
          <a:lstStyle>
            <a:lvl1pPr algn="l">
              <a:defRPr sz="3000" cap="all">
                <a:solidFill>
                  <a:srgbClr val="FFFFFF"/>
                </a:solidFill>
                <a:latin typeface="Frutiger LT 55 Roman"/>
                <a:cs typeface="Frutiger LT 55 Roman"/>
              </a:defRPr>
            </a:lvl1pPr>
          </a:lstStyle>
          <a:p>
            <a:r>
              <a:rPr lang="en-US"/>
              <a:t>Click to edit Master title style</a:t>
            </a:r>
            <a:endParaRPr lang="en-US" dirty="0"/>
          </a:p>
        </p:txBody>
      </p:sp>
      <p:sp>
        <p:nvSpPr>
          <p:cNvPr id="8" name="Vertical Text Placeholder 2"/>
          <p:cNvSpPr>
            <a:spLocks noGrp="1"/>
          </p:cNvSpPr>
          <p:nvPr>
            <p:ph type="body" orient="vert" idx="1"/>
          </p:nvPr>
        </p:nvSpPr>
        <p:spPr>
          <a:xfrm>
            <a:off x="609600" y="1963634"/>
            <a:ext cx="10972800" cy="4162535"/>
          </a:xfrm>
          <a:prstGeom prst="rect">
            <a:avLst/>
          </a:prstGeom>
        </p:spPr>
        <p:txBody>
          <a:bodyPr vert="eaVert"/>
          <a:lstStyle>
            <a:lvl1pPr>
              <a:defRPr cap="none">
                <a:solidFill>
                  <a:srgbClr val="023E7C"/>
                </a:solidFill>
                <a:latin typeface="Frutiger LT 55 Roman"/>
                <a:cs typeface="Frutiger LT 55 Roman"/>
              </a:defRPr>
            </a:lvl1pPr>
            <a:lvl2pPr>
              <a:defRPr>
                <a:solidFill>
                  <a:srgbClr val="FFFFFF"/>
                </a:solidFill>
                <a:latin typeface="Frutiger LT 55 Roman"/>
                <a:cs typeface="Frutiger LT 55 Roman"/>
              </a:defRPr>
            </a:lvl2pPr>
            <a:lvl3pPr>
              <a:defRPr>
                <a:solidFill>
                  <a:srgbClr val="FFFFFF"/>
                </a:solidFill>
                <a:latin typeface="Frutiger LT 55 Roman"/>
                <a:cs typeface="Frutiger LT 55 Roman"/>
              </a:defRPr>
            </a:lvl3pPr>
            <a:lvl4pPr>
              <a:defRPr>
                <a:solidFill>
                  <a:srgbClr val="FFFFFF"/>
                </a:solidFill>
                <a:latin typeface="Frutiger LT 55 Roman"/>
                <a:cs typeface="Frutiger LT 55 Roman"/>
              </a:defRPr>
            </a:lvl4pPr>
            <a:lvl5pPr>
              <a:defRPr>
                <a:solidFill>
                  <a:srgbClr val="FFFFFF"/>
                </a:solidFill>
                <a:latin typeface="Frutiger LT 55 Roman"/>
                <a:cs typeface="Frutiger LT 55 Roma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0DED5BDE-1721-E2EC-6C4E-3AC30A0EC049}"/>
              </a:ext>
            </a:extLst>
          </p:cNvPr>
          <p:cNvSpPr>
            <a:spLocks noGrp="1"/>
          </p:cNvSpPr>
          <p:nvPr>
            <p:ph type="sldNum" sz="quarter" idx="11"/>
          </p:nvPr>
        </p:nvSpPr>
        <p:spPr>
          <a:xfrm>
            <a:off x="8989484" y="662306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224FD448-B685-4CEE-95AD-D64A612D6ACA}" type="slidenum">
              <a:rPr lang="en-US" altLang="en-US"/>
              <a:pPr/>
              <a:t>‹#›</a:t>
            </a:fld>
            <a:endParaRPr lang="en-US" altLang="en-US"/>
          </a:p>
        </p:txBody>
      </p:sp>
    </p:spTree>
    <p:extLst>
      <p:ext uri="{BB962C8B-B14F-4D97-AF65-F5344CB8AC3E}">
        <p14:creationId xmlns:p14="http://schemas.microsoft.com/office/powerpoint/2010/main" val="20599930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7" name="Vertical Title 1"/>
          <p:cNvSpPr>
            <a:spLocks noGrp="1"/>
          </p:cNvSpPr>
          <p:nvPr>
            <p:ph type="title" orient="vert"/>
          </p:nvPr>
        </p:nvSpPr>
        <p:spPr>
          <a:xfrm>
            <a:off x="9184128" y="1246375"/>
            <a:ext cx="2743200" cy="4879788"/>
          </a:xfrm>
          <a:prstGeom prst="rect">
            <a:avLst/>
          </a:prstGeom>
        </p:spPr>
        <p:txBody>
          <a:bodyPr vert="eaVert"/>
          <a:lstStyle>
            <a:lvl1pPr algn="l">
              <a:defRPr sz="3000" cap="all">
                <a:solidFill>
                  <a:schemeClr val="bg1"/>
                </a:solidFill>
                <a:latin typeface="Frutiger LT 55 Roman"/>
                <a:cs typeface="Frutiger LT 55 Roman"/>
              </a:defRPr>
            </a:lvl1pPr>
          </a:lstStyle>
          <a:p>
            <a:r>
              <a:rPr lang="en-US"/>
              <a:t>Click to edit Master title style</a:t>
            </a:r>
            <a:endParaRPr lang="en-US" dirty="0"/>
          </a:p>
        </p:txBody>
      </p:sp>
      <p:sp>
        <p:nvSpPr>
          <p:cNvPr id="8" name="Vertical Text Placeholder 2"/>
          <p:cNvSpPr>
            <a:spLocks noGrp="1"/>
          </p:cNvSpPr>
          <p:nvPr>
            <p:ph type="body" orient="vert" idx="1"/>
          </p:nvPr>
        </p:nvSpPr>
        <p:spPr>
          <a:xfrm>
            <a:off x="609600" y="1222864"/>
            <a:ext cx="8026400" cy="4903305"/>
          </a:xfrm>
          <a:prstGeom prst="rect">
            <a:avLst/>
          </a:prstGeom>
        </p:spPr>
        <p:txBody>
          <a:bodyPr vert="eaVert"/>
          <a:lstStyle>
            <a:lvl1pPr>
              <a:defRPr>
                <a:solidFill>
                  <a:srgbClr val="023E7C"/>
                </a:solidFill>
                <a:latin typeface="Frutiger LT 55 Roman"/>
                <a:cs typeface="Frutiger LT 55 Roman"/>
              </a:defRPr>
            </a:lvl1pPr>
            <a:lvl2pPr>
              <a:defRPr>
                <a:solidFill>
                  <a:schemeClr val="bg1"/>
                </a:solidFill>
                <a:latin typeface="Frutiger LT 55 Roman"/>
                <a:cs typeface="Frutiger LT 55 Roman"/>
              </a:defRPr>
            </a:lvl2pPr>
            <a:lvl3pPr>
              <a:defRPr>
                <a:solidFill>
                  <a:schemeClr val="bg1"/>
                </a:solidFill>
                <a:latin typeface="Frutiger LT 55 Roman"/>
                <a:cs typeface="Frutiger LT 55 Roman"/>
              </a:defRPr>
            </a:lvl3pPr>
            <a:lvl4pPr>
              <a:defRPr>
                <a:solidFill>
                  <a:schemeClr val="bg1"/>
                </a:solidFill>
                <a:latin typeface="Frutiger LT 55 Roman"/>
                <a:cs typeface="Frutiger LT 55 Roman"/>
              </a:defRPr>
            </a:lvl4pPr>
            <a:lvl5pPr>
              <a:defRPr>
                <a:solidFill>
                  <a:schemeClr val="bg1"/>
                </a:solidFill>
                <a:latin typeface="Frutiger LT 55 Roman"/>
                <a:cs typeface="Frutiger LT 55 Roma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EED07002-7570-11B5-6057-6B0A6C43ECA5}"/>
              </a:ext>
            </a:extLst>
          </p:cNvPr>
          <p:cNvSpPr>
            <a:spLocks noGrp="1"/>
          </p:cNvSpPr>
          <p:nvPr>
            <p:ph type="sldNum" sz="quarter" idx="11"/>
          </p:nvPr>
        </p:nvSpPr>
        <p:spPr>
          <a:xfrm>
            <a:off x="8989484" y="662306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885B1B1D-26F6-4CE4-B066-EB2885E70575}" type="slidenum">
              <a:rPr lang="en-US" altLang="en-US"/>
              <a:pPr/>
              <a:t>‹#›</a:t>
            </a:fld>
            <a:endParaRPr lang="en-US" altLang="en-US"/>
          </a:p>
        </p:txBody>
      </p:sp>
    </p:spTree>
    <p:extLst>
      <p:ext uri="{BB962C8B-B14F-4D97-AF65-F5344CB8AC3E}">
        <p14:creationId xmlns:p14="http://schemas.microsoft.com/office/powerpoint/2010/main" val="57542162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7" name="Title 1"/>
          <p:cNvSpPr>
            <a:spLocks noGrp="1"/>
          </p:cNvSpPr>
          <p:nvPr>
            <p:ph type="ctrTitle"/>
          </p:nvPr>
        </p:nvSpPr>
        <p:spPr>
          <a:xfrm>
            <a:off x="615560" y="3393701"/>
            <a:ext cx="10363200" cy="1470025"/>
          </a:xfrm>
          <a:prstGeom prst="rect">
            <a:avLst/>
          </a:prstGeom>
        </p:spPr>
        <p:txBody>
          <a:bodyPr/>
          <a:lstStyle>
            <a:lvl1pPr algn="l">
              <a:defRPr b="0" i="0" cap="all" baseline="0">
                <a:solidFill>
                  <a:srgbClr val="404040"/>
                </a:solidFill>
                <a:latin typeface="Frutiger LT 55 Roman"/>
                <a:cs typeface="Frutiger LT 55 Roman"/>
              </a:defRPr>
            </a:lvl1pPr>
          </a:lstStyle>
          <a:p>
            <a:r>
              <a:rPr lang="en-US"/>
              <a:t>Click to edit Master title style</a:t>
            </a:r>
            <a:endParaRPr lang="en-US" dirty="0"/>
          </a:p>
        </p:txBody>
      </p:sp>
      <p:sp>
        <p:nvSpPr>
          <p:cNvPr id="8" name="Subtitle 2"/>
          <p:cNvSpPr>
            <a:spLocks noGrp="1"/>
          </p:cNvSpPr>
          <p:nvPr>
            <p:ph type="subTitle" idx="1"/>
          </p:nvPr>
        </p:nvSpPr>
        <p:spPr>
          <a:xfrm>
            <a:off x="678755" y="5000066"/>
            <a:ext cx="8534400" cy="1058215"/>
          </a:xfrm>
          <a:prstGeom prst="rect">
            <a:avLst/>
          </a:prstGeom>
        </p:spPr>
        <p:txBody>
          <a:bodyPr/>
          <a:lstStyle>
            <a:lvl1pPr marL="0" indent="0" algn="l">
              <a:buNone/>
              <a:defRPr sz="900">
                <a:solidFill>
                  <a:schemeClr val="tx1">
                    <a:lumMod val="75000"/>
                    <a:lumOff val="25000"/>
                  </a:schemeClr>
                </a:solidFill>
                <a:latin typeface="Frutiger LT 55 Roman"/>
                <a:cs typeface="Frutiger LT 55 Roman"/>
              </a:defRPr>
            </a:lvl1pPr>
            <a:lvl2pPr marL="342874" indent="0" algn="ctr">
              <a:buNone/>
              <a:defRPr/>
            </a:lvl2pPr>
            <a:lvl3pPr marL="685749" indent="0" algn="ctr">
              <a:buNone/>
              <a:defRPr/>
            </a:lvl3pPr>
            <a:lvl4pPr marL="1028624" indent="0" algn="ctr">
              <a:buNone/>
              <a:defRPr/>
            </a:lvl4pPr>
            <a:lvl5pPr marL="1371498" indent="0" algn="ctr">
              <a:buNone/>
              <a:defRPr/>
            </a:lvl5pPr>
            <a:lvl6pPr marL="1714371" indent="0" algn="ctr">
              <a:buNone/>
              <a:defRPr/>
            </a:lvl6pPr>
            <a:lvl7pPr marL="2057246" indent="0" algn="ctr">
              <a:buNone/>
              <a:defRPr/>
            </a:lvl7pPr>
            <a:lvl8pPr marL="2400120" indent="0" algn="ctr">
              <a:buNone/>
              <a:defRPr/>
            </a:lvl8pPr>
            <a:lvl9pPr marL="2742994" indent="0" algn="ctr">
              <a:buNone/>
              <a:defRPr/>
            </a:lvl9pPr>
          </a:lstStyle>
          <a:p>
            <a:r>
              <a:rPr lang="en-US"/>
              <a:t>Click to edit Master subtitle style</a:t>
            </a:r>
            <a:endParaRPr lang="en-US" dirty="0"/>
          </a:p>
        </p:txBody>
      </p:sp>
      <p:sp>
        <p:nvSpPr>
          <p:cNvPr id="2" name="Slide Number Placeholder 5">
            <a:extLst>
              <a:ext uri="{FF2B5EF4-FFF2-40B4-BE49-F238E27FC236}">
                <a16:creationId xmlns:a16="http://schemas.microsoft.com/office/drawing/2014/main" id="{044C8FEF-3FD3-5A34-B46F-19F647F23E09}"/>
              </a:ext>
            </a:extLst>
          </p:cNvPr>
          <p:cNvSpPr>
            <a:spLocks noGrp="1"/>
          </p:cNvSpPr>
          <p:nvPr>
            <p:ph type="sldNum" sz="quarter" idx="10"/>
          </p:nvPr>
        </p:nvSpPr>
        <p:spPr>
          <a:xfrm>
            <a:off x="9141884" y="6492875"/>
            <a:ext cx="2844800" cy="365125"/>
          </a:xfrm>
        </p:spPr>
        <p:txBody>
          <a:bodyPr/>
          <a:lstStyle>
            <a:lvl1pPr>
              <a:defRPr/>
            </a:lvl1pPr>
          </a:lstStyle>
          <a:p>
            <a:fld id="{250D9B40-7FC1-46D1-BD71-9979E9404DC8}" type="slidenum">
              <a:rPr lang="en-US" altLang="en-US"/>
              <a:pPr/>
              <a:t>‹#›</a:t>
            </a:fld>
            <a:endParaRPr lang="en-US" altLang="en-US"/>
          </a:p>
        </p:txBody>
      </p:sp>
    </p:spTree>
    <p:extLst>
      <p:ext uri="{BB962C8B-B14F-4D97-AF65-F5344CB8AC3E}">
        <p14:creationId xmlns:p14="http://schemas.microsoft.com/office/powerpoint/2010/main" val="2105230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77679" y="236662"/>
            <a:ext cx="8198799" cy="1283584"/>
          </a:xfrm>
          <a:prstGeom prst="rect">
            <a:avLst/>
          </a:prstGeom>
        </p:spPr>
        <p:txBody>
          <a:bodyPr/>
          <a:lstStyle>
            <a:lvl1pPr algn="l">
              <a:defRPr sz="3000" cap="all">
                <a:solidFill>
                  <a:srgbClr val="FFFFFF"/>
                </a:solidFill>
                <a:latin typeface="Frutiger LT 55 Roman"/>
                <a:cs typeface="Frutiger LT 55 Roman"/>
              </a:defRPr>
            </a:lvl1pPr>
          </a:lstStyle>
          <a:p>
            <a:r>
              <a:rPr lang="en-US"/>
              <a:t>Click to edit Master title style</a:t>
            </a:r>
            <a:endParaRPr lang="en-US" dirty="0"/>
          </a:p>
        </p:txBody>
      </p:sp>
      <p:sp>
        <p:nvSpPr>
          <p:cNvPr id="3" name="Content Placeholder 2"/>
          <p:cNvSpPr>
            <a:spLocks noGrp="1"/>
          </p:cNvSpPr>
          <p:nvPr>
            <p:ph sz="half" idx="1"/>
          </p:nvPr>
        </p:nvSpPr>
        <p:spPr>
          <a:xfrm>
            <a:off x="609600" y="2174875"/>
            <a:ext cx="5384800" cy="3951288"/>
          </a:xfrm>
          <a:prstGeom prst="rect">
            <a:avLst/>
          </a:prstGeom>
        </p:spPr>
        <p:txBody>
          <a:bodyPr/>
          <a:lstStyle>
            <a:lvl1pPr>
              <a:defRPr sz="2100">
                <a:solidFill>
                  <a:srgbClr val="F17D00"/>
                </a:solidFill>
                <a:latin typeface="Frutiger LT 55 Roman"/>
                <a:cs typeface="Frutiger LT 55 Roman"/>
              </a:defRPr>
            </a:lvl1pPr>
            <a:lvl2pPr>
              <a:defRPr sz="1800">
                <a:solidFill>
                  <a:srgbClr val="FFFFFF"/>
                </a:solidFill>
                <a:latin typeface="Frutiger LT 55 Roman"/>
                <a:cs typeface="Frutiger LT 55 Roman"/>
              </a:defRPr>
            </a:lvl2pPr>
            <a:lvl3pPr>
              <a:defRPr sz="1500">
                <a:solidFill>
                  <a:srgbClr val="FFFFFF"/>
                </a:solidFill>
                <a:latin typeface="Frutiger LT 55 Roman"/>
                <a:cs typeface="Frutiger LT 55 Roman"/>
              </a:defRPr>
            </a:lvl3pPr>
            <a:lvl4pPr>
              <a:defRPr sz="1351">
                <a:solidFill>
                  <a:srgbClr val="FFFFFF"/>
                </a:solidFill>
                <a:latin typeface="Frutiger LT 55 Roman"/>
                <a:cs typeface="Frutiger LT 55 Roman"/>
              </a:defRPr>
            </a:lvl4pPr>
            <a:lvl5pPr>
              <a:defRPr sz="1351">
                <a:solidFill>
                  <a:srgbClr val="FFFFFF"/>
                </a:solidFill>
                <a:latin typeface="Frutiger LT 55 Roman"/>
                <a:cs typeface="Frutiger LT 55 Roman"/>
              </a:defRPr>
            </a:lvl5pPr>
            <a:lvl6pPr>
              <a:defRPr sz="1351"/>
            </a:lvl6pPr>
            <a:lvl7pPr>
              <a:defRPr sz="1351"/>
            </a:lvl7pPr>
            <a:lvl8pPr>
              <a:defRPr sz="1351"/>
            </a:lvl8pPr>
            <a:lvl9pPr>
              <a:defRPr sz="1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2174875"/>
            <a:ext cx="5384800" cy="3951288"/>
          </a:xfrm>
          <a:prstGeom prst="rect">
            <a:avLst/>
          </a:prstGeom>
        </p:spPr>
        <p:txBody>
          <a:bodyPr/>
          <a:lstStyle>
            <a:lvl1pPr>
              <a:defRPr sz="2100">
                <a:solidFill>
                  <a:srgbClr val="F17D00"/>
                </a:solidFill>
                <a:latin typeface="Frutiger LT 55 Roman"/>
                <a:cs typeface="Frutiger LT 55 Roman"/>
              </a:defRPr>
            </a:lvl1pPr>
            <a:lvl2pPr>
              <a:defRPr sz="1800">
                <a:solidFill>
                  <a:srgbClr val="FFFFFF"/>
                </a:solidFill>
                <a:latin typeface="Frutiger LT 55 Roman"/>
                <a:cs typeface="Frutiger LT 55 Roman"/>
              </a:defRPr>
            </a:lvl2pPr>
            <a:lvl3pPr>
              <a:defRPr sz="1500">
                <a:solidFill>
                  <a:srgbClr val="FFFFFF"/>
                </a:solidFill>
                <a:latin typeface="Frutiger LT 55 Roman"/>
                <a:cs typeface="Frutiger LT 55 Roman"/>
              </a:defRPr>
            </a:lvl3pPr>
            <a:lvl4pPr>
              <a:defRPr sz="1351">
                <a:solidFill>
                  <a:srgbClr val="FFFFFF"/>
                </a:solidFill>
                <a:latin typeface="Frutiger LT 55 Roman"/>
                <a:cs typeface="Frutiger LT 55 Roman"/>
              </a:defRPr>
            </a:lvl4pPr>
            <a:lvl5pPr>
              <a:defRPr sz="1351">
                <a:solidFill>
                  <a:srgbClr val="FFFFFF"/>
                </a:solidFill>
                <a:latin typeface="Frutiger LT 55 Roman"/>
                <a:cs typeface="Frutiger LT 55 Roman"/>
              </a:defRPr>
            </a:lvl5pPr>
            <a:lvl6pPr>
              <a:defRPr sz="1351"/>
            </a:lvl6pPr>
            <a:lvl7pPr>
              <a:defRPr sz="1351"/>
            </a:lvl7pPr>
            <a:lvl8pPr>
              <a:defRPr sz="1351"/>
            </a:lvl8pPr>
            <a:lvl9pPr>
              <a:defRPr sz="1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6" name="Slide Number Placeholder 5">
            <a:extLst>
              <a:ext uri="{FF2B5EF4-FFF2-40B4-BE49-F238E27FC236}">
                <a16:creationId xmlns:a16="http://schemas.microsoft.com/office/drawing/2014/main" id="{1EE2B5F7-0F2F-9EF5-CBAB-8188C7F4F6EF}"/>
              </a:ext>
            </a:extLst>
          </p:cNvPr>
          <p:cNvSpPr>
            <a:spLocks noGrp="1"/>
          </p:cNvSpPr>
          <p:nvPr>
            <p:ph type="sldNum" sz="quarter" idx="11"/>
          </p:nvPr>
        </p:nvSpPr>
        <p:spPr>
          <a:xfrm>
            <a:off x="8989484" y="662941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71C63AB4-6DC0-4902-8E9D-B5377E74E401}" type="slidenum">
              <a:rPr lang="en-SG" smtClean="0"/>
              <a:t>‹#›</a:t>
            </a:fld>
            <a:endParaRPr lang="en-SG"/>
          </a:p>
        </p:txBody>
      </p:sp>
    </p:spTree>
    <p:extLst>
      <p:ext uri="{BB962C8B-B14F-4D97-AF65-F5344CB8AC3E}">
        <p14:creationId xmlns:p14="http://schemas.microsoft.com/office/powerpoint/2010/main" val="17550451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654880" y="228781"/>
            <a:ext cx="8831584" cy="1139981"/>
          </a:xfrm>
          <a:prstGeom prst="rect">
            <a:avLst/>
          </a:prstGeom>
        </p:spPr>
        <p:txBody>
          <a:bodyPr/>
          <a:lstStyle>
            <a:lvl1pPr algn="l">
              <a:defRPr sz="3000" b="0" i="0" cap="all">
                <a:solidFill>
                  <a:srgbClr val="404040"/>
                </a:solidFill>
                <a:latin typeface="Frutiger LT 55 Roman"/>
                <a:cs typeface="Frutiger LT 55 Roman"/>
              </a:defRPr>
            </a:lvl1pPr>
          </a:lstStyle>
          <a:p>
            <a:r>
              <a:rPr lang="en-US"/>
              <a:t>Click to edit Master title style</a:t>
            </a:r>
            <a:endParaRPr lang="en-US" dirty="0"/>
          </a:p>
        </p:txBody>
      </p:sp>
      <p:sp>
        <p:nvSpPr>
          <p:cNvPr id="8" name="Content Placeholder 2"/>
          <p:cNvSpPr>
            <a:spLocks noGrp="1"/>
          </p:cNvSpPr>
          <p:nvPr>
            <p:ph idx="1"/>
          </p:nvPr>
        </p:nvSpPr>
        <p:spPr>
          <a:xfrm>
            <a:off x="654880" y="2000916"/>
            <a:ext cx="10972800" cy="4023394"/>
          </a:xfrm>
          <a:prstGeom prst="rect">
            <a:avLst/>
          </a:prstGeom>
        </p:spPr>
        <p:txBody>
          <a:bodyPr/>
          <a:lstStyle>
            <a:lvl1pPr algn="l">
              <a:defRPr sz="2100" b="0" i="0" cap="none">
                <a:solidFill>
                  <a:srgbClr val="404040"/>
                </a:solidFill>
                <a:latin typeface="Frutiger LT 55 Roman"/>
                <a:cs typeface="Frutiger LT 55 Roman"/>
              </a:defRPr>
            </a:lvl1pPr>
            <a:lvl2pPr algn="l">
              <a:defRPr b="0" i="0">
                <a:solidFill>
                  <a:srgbClr val="404040"/>
                </a:solidFill>
                <a:latin typeface="Frutiger LT 55 Roman"/>
                <a:cs typeface="Frutiger LT 55 Roman"/>
              </a:defRPr>
            </a:lvl2pPr>
            <a:lvl3pPr algn="l">
              <a:defRPr b="0" i="0">
                <a:solidFill>
                  <a:srgbClr val="404040"/>
                </a:solidFill>
                <a:latin typeface="Frutiger LT 55 Roman"/>
                <a:cs typeface="Frutiger LT 55 Roman"/>
              </a:defRPr>
            </a:lvl3pPr>
            <a:lvl4pPr algn="l">
              <a:defRPr b="0" i="0">
                <a:solidFill>
                  <a:srgbClr val="FFFFFF"/>
                </a:solidFill>
                <a:latin typeface="Frutiger LT 55 Roman"/>
                <a:cs typeface="Frutiger LT 55 Roman"/>
              </a:defRPr>
            </a:lvl4pPr>
            <a:lvl5pPr algn="l">
              <a:defRPr b="0" i="0">
                <a:solidFill>
                  <a:srgbClr val="FFFFFF"/>
                </a:solidFill>
                <a:latin typeface="Frutiger LT 55 Roman"/>
                <a:cs typeface="Frutiger LT 55 Roma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rgbClr val="023E7C"/>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790E33DE-F902-A092-B44D-6E029BB63681}"/>
              </a:ext>
            </a:extLst>
          </p:cNvPr>
          <p:cNvSpPr>
            <a:spLocks noGrp="1"/>
          </p:cNvSpPr>
          <p:nvPr>
            <p:ph type="sldNum" sz="quarter" idx="11"/>
          </p:nvPr>
        </p:nvSpPr>
        <p:spPr>
          <a:xfrm>
            <a:off x="9084734" y="6492875"/>
            <a:ext cx="2844800" cy="365125"/>
          </a:xfrm>
        </p:spPr>
        <p:txBody>
          <a:bodyPr/>
          <a:lstStyle>
            <a:lvl1pPr>
              <a:defRPr/>
            </a:lvl1pPr>
          </a:lstStyle>
          <a:p>
            <a:fld id="{B6EC9B44-E994-48D6-AAC1-B3503DFC45C2}" type="slidenum">
              <a:rPr lang="en-US" altLang="en-US"/>
              <a:pPr/>
              <a:t>‹#›</a:t>
            </a:fld>
            <a:endParaRPr lang="en-US" altLang="en-US"/>
          </a:p>
        </p:txBody>
      </p:sp>
    </p:spTree>
    <p:extLst>
      <p:ext uri="{BB962C8B-B14F-4D97-AF65-F5344CB8AC3E}">
        <p14:creationId xmlns:p14="http://schemas.microsoft.com/office/powerpoint/2010/main" val="408212601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7" name="Title 1"/>
          <p:cNvSpPr>
            <a:spLocks noGrp="1"/>
          </p:cNvSpPr>
          <p:nvPr>
            <p:ph type="title"/>
          </p:nvPr>
        </p:nvSpPr>
        <p:spPr>
          <a:xfrm>
            <a:off x="673292" y="4406913"/>
            <a:ext cx="10363200" cy="1362075"/>
          </a:xfrm>
          <a:prstGeom prst="rect">
            <a:avLst/>
          </a:prstGeom>
        </p:spPr>
        <p:txBody>
          <a:bodyPr anchor="t"/>
          <a:lstStyle>
            <a:lvl1pPr algn="l">
              <a:defRPr sz="3000" b="0" cap="all">
                <a:solidFill>
                  <a:srgbClr val="404040"/>
                </a:solidFill>
                <a:latin typeface="Frutiger LT 55 Roman"/>
                <a:cs typeface="Frutiger LT 55 Roman"/>
              </a:defRPr>
            </a:lvl1pPr>
          </a:lstStyle>
          <a:p>
            <a:r>
              <a:rPr lang="en-US"/>
              <a:t>Click to edit Master title style</a:t>
            </a:r>
            <a:endParaRPr lang="en-US" dirty="0"/>
          </a:p>
        </p:txBody>
      </p:sp>
      <p:sp>
        <p:nvSpPr>
          <p:cNvPr id="8" name="Text Placeholder 2"/>
          <p:cNvSpPr>
            <a:spLocks noGrp="1"/>
          </p:cNvSpPr>
          <p:nvPr>
            <p:ph type="body" idx="1"/>
          </p:nvPr>
        </p:nvSpPr>
        <p:spPr>
          <a:xfrm>
            <a:off x="673292" y="2906713"/>
            <a:ext cx="10363200" cy="1500187"/>
          </a:xfrm>
          <a:prstGeom prst="rect">
            <a:avLst/>
          </a:prstGeom>
        </p:spPr>
        <p:txBody>
          <a:bodyPr anchor="b"/>
          <a:lstStyle>
            <a:lvl1pPr marL="0" indent="0">
              <a:buNone/>
              <a:defRPr sz="1500">
                <a:solidFill>
                  <a:srgbClr val="023E7C"/>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9"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rgbClr val="023E7C"/>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4621B4E3-7AAE-98AD-2CC3-7B3F6D1E6A6A}"/>
              </a:ext>
            </a:extLst>
          </p:cNvPr>
          <p:cNvSpPr>
            <a:spLocks noGrp="1"/>
          </p:cNvSpPr>
          <p:nvPr>
            <p:ph type="sldNum" sz="quarter" idx="11"/>
          </p:nvPr>
        </p:nvSpPr>
        <p:spPr>
          <a:xfrm>
            <a:off x="9046634" y="6495553"/>
            <a:ext cx="2844800" cy="365125"/>
          </a:xfrm>
        </p:spPr>
        <p:txBody>
          <a:bodyPr/>
          <a:lstStyle>
            <a:lvl1pPr>
              <a:defRPr/>
            </a:lvl1pPr>
          </a:lstStyle>
          <a:p>
            <a:fld id="{A83F4072-A2EB-4FD5-B6CF-5B0B5927CF5F}" type="slidenum">
              <a:rPr lang="en-US" altLang="en-US"/>
              <a:pPr/>
              <a:t>‹#›</a:t>
            </a:fld>
            <a:endParaRPr lang="en-US" altLang="en-US"/>
          </a:p>
        </p:txBody>
      </p:sp>
    </p:spTree>
    <p:extLst>
      <p:ext uri="{BB962C8B-B14F-4D97-AF65-F5344CB8AC3E}">
        <p14:creationId xmlns:p14="http://schemas.microsoft.com/office/powerpoint/2010/main" val="35463396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Content Placeholder 2"/>
          <p:cNvSpPr>
            <a:spLocks noGrp="1"/>
          </p:cNvSpPr>
          <p:nvPr>
            <p:ph sz="half" idx="1"/>
          </p:nvPr>
        </p:nvSpPr>
        <p:spPr>
          <a:xfrm>
            <a:off x="609600" y="2174875"/>
            <a:ext cx="5384800" cy="3951288"/>
          </a:xfrm>
          <a:prstGeom prst="rect">
            <a:avLst/>
          </a:prstGeom>
        </p:spPr>
        <p:txBody>
          <a:bodyPr/>
          <a:lstStyle>
            <a:lvl1pPr>
              <a:defRPr sz="2100">
                <a:solidFill>
                  <a:srgbClr val="023E7C"/>
                </a:solidFill>
                <a:latin typeface="Frutiger LT 55 Roman"/>
                <a:cs typeface="Frutiger LT 55 Roman"/>
              </a:defRPr>
            </a:lvl1pPr>
            <a:lvl2pPr>
              <a:defRPr sz="1800">
                <a:solidFill>
                  <a:srgbClr val="FFFFFF"/>
                </a:solidFill>
                <a:latin typeface="Frutiger LT 55 Roman"/>
                <a:cs typeface="Frutiger LT 55 Roman"/>
              </a:defRPr>
            </a:lvl2pPr>
            <a:lvl3pPr>
              <a:defRPr sz="1500">
                <a:solidFill>
                  <a:srgbClr val="FFFFFF"/>
                </a:solidFill>
                <a:latin typeface="Frutiger LT 55 Roman"/>
                <a:cs typeface="Frutiger LT 55 Roman"/>
              </a:defRPr>
            </a:lvl3pPr>
            <a:lvl4pPr>
              <a:defRPr sz="1351">
                <a:solidFill>
                  <a:srgbClr val="FFFFFF"/>
                </a:solidFill>
                <a:latin typeface="Frutiger LT 55 Roman"/>
                <a:cs typeface="Frutiger LT 55 Roman"/>
              </a:defRPr>
            </a:lvl4pPr>
            <a:lvl5pPr>
              <a:defRPr sz="1351">
                <a:solidFill>
                  <a:srgbClr val="FFFFFF"/>
                </a:solidFill>
                <a:latin typeface="Frutiger LT 55 Roman"/>
                <a:cs typeface="Frutiger LT 55 Roman"/>
              </a:defRPr>
            </a:lvl5pPr>
            <a:lvl6pPr>
              <a:defRPr sz="1351"/>
            </a:lvl6pPr>
            <a:lvl7pPr>
              <a:defRPr sz="1351"/>
            </a:lvl7pPr>
            <a:lvl8pPr>
              <a:defRPr sz="1351"/>
            </a:lvl8pPr>
            <a:lvl9pPr>
              <a:defRPr sz="1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2"/>
          </p:nvPr>
        </p:nvSpPr>
        <p:spPr>
          <a:xfrm>
            <a:off x="6197600" y="2174875"/>
            <a:ext cx="5384800" cy="3951288"/>
          </a:xfrm>
          <a:prstGeom prst="rect">
            <a:avLst/>
          </a:prstGeom>
        </p:spPr>
        <p:txBody>
          <a:bodyPr/>
          <a:lstStyle>
            <a:lvl1pPr>
              <a:defRPr sz="2100">
                <a:solidFill>
                  <a:srgbClr val="023E7C"/>
                </a:solidFill>
                <a:latin typeface="Frutiger LT 55 Roman"/>
                <a:cs typeface="Frutiger LT 55 Roman"/>
              </a:defRPr>
            </a:lvl1pPr>
            <a:lvl2pPr>
              <a:defRPr sz="1800">
                <a:solidFill>
                  <a:srgbClr val="FFFFFF"/>
                </a:solidFill>
                <a:latin typeface="Frutiger LT 55 Roman"/>
                <a:cs typeface="Frutiger LT 55 Roman"/>
              </a:defRPr>
            </a:lvl2pPr>
            <a:lvl3pPr>
              <a:defRPr sz="1500">
                <a:solidFill>
                  <a:srgbClr val="FFFFFF"/>
                </a:solidFill>
                <a:latin typeface="Frutiger LT 55 Roman"/>
                <a:cs typeface="Frutiger LT 55 Roman"/>
              </a:defRPr>
            </a:lvl3pPr>
            <a:lvl4pPr>
              <a:defRPr sz="1351">
                <a:solidFill>
                  <a:srgbClr val="FFFFFF"/>
                </a:solidFill>
                <a:latin typeface="Frutiger LT 55 Roman"/>
                <a:cs typeface="Frutiger LT 55 Roman"/>
              </a:defRPr>
            </a:lvl4pPr>
            <a:lvl5pPr>
              <a:defRPr sz="1351">
                <a:solidFill>
                  <a:srgbClr val="FFFFFF"/>
                </a:solidFill>
                <a:latin typeface="Frutiger LT 55 Roman"/>
                <a:cs typeface="Frutiger LT 55 Roman"/>
              </a:defRPr>
            </a:lvl5pPr>
            <a:lvl6pPr>
              <a:defRPr sz="1351"/>
            </a:lvl6pPr>
            <a:lvl7pPr>
              <a:defRPr sz="1351"/>
            </a:lvl7pPr>
            <a:lvl8pPr>
              <a:defRPr sz="1351"/>
            </a:lvl8pPr>
            <a:lvl9pPr>
              <a:defRPr sz="1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rgbClr val="023E7C"/>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12" name="Title 1"/>
          <p:cNvSpPr>
            <a:spLocks noGrp="1"/>
          </p:cNvSpPr>
          <p:nvPr>
            <p:ph type="title"/>
          </p:nvPr>
        </p:nvSpPr>
        <p:spPr>
          <a:xfrm>
            <a:off x="656645" y="274638"/>
            <a:ext cx="9408967" cy="1324484"/>
          </a:xfrm>
          <a:prstGeom prst="rect">
            <a:avLst/>
          </a:prstGeom>
        </p:spPr>
        <p:txBody>
          <a:bodyPr/>
          <a:lstStyle>
            <a:lvl1pPr algn="l">
              <a:defRPr sz="3000" cap="all">
                <a:solidFill>
                  <a:schemeClr val="tx1">
                    <a:lumMod val="75000"/>
                    <a:lumOff val="25000"/>
                  </a:schemeClr>
                </a:solidFill>
                <a:latin typeface="Frutiger LT 55 Roman"/>
                <a:cs typeface="Frutiger LT 55 Roman"/>
              </a:defRPr>
            </a:lvl1pPr>
          </a:lstStyle>
          <a:p>
            <a:r>
              <a:rPr lang="en-US"/>
              <a:t>Click to edit Master title style</a:t>
            </a:r>
            <a:endParaRPr lang="en-US" dirty="0"/>
          </a:p>
        </p:txBody>
      </p:sp>
      <p:sp>
        <p:nvSpPr>
          <p:cNvPr id="2" name="Slide Number Placeholder 5">
            <a:extLst>
              <a:ext uri="{FF2B5EF4-FFF2-40B4-BE49-F238E27FC236}">
                <a16:creationId xmlns:a16="http://schemas.microsoft.com/office/drawing/2014/main" id="{D0B84579-589E-0493-A533-25757D91E7B3}"/>
              </a:ext>
            </a:extLst>
          </p:cNvPr>
          <p:cNvSpPr>
            <a:spLocks noGrp="1"/>
          </p:cNvSpPr>
          <p:nvPr>
            <p:ph type="sldNum" sz="quarter" idx="11"/>
          </p:nvPr>
        </p:nvSpPr>
        <p:spPr>
          <a:xfrm>
            <a:off x="9075209" y="6462887"/>
            <a:ext cx="2844800" cy="365125"/>
          </a:xfrm>
        </p:spPr>
        <p:txBody>
          <a:bodyPr/>
          <a:lstStyle>
            <a:lvl1pPr>
              <a:defRPr/>
            </a:lvl1pPr>
          </a:lstStyle>
          <a:p>
            <a:fld id="{B9763B03-27BF-4ED2-A2AF-0ED87780D653}" type="slidenum">
              <a:rPr lang="en-US" altLang="en-US"/>
              <a:pPr/>
              <a:t>‹#›</a:t>
            </a:fld>
            <a:endParaRPr lang="en-US" altLang="en-US"/>
          </a:p>
        </p:txBody>
      </p:sp>
    </p:spTree>
    <p:extLst>
      <p:ext uri="{BB962C8B-B14F-4D97-AF65-F5344CB8AC3E}">
        <p14:creationId xmlns:p14="http://schemas.microsoft.com/office/powerpoint/2010/main" val="38123693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1"/>
          <p:cNvSpPr>
            <a:spLocks noGrp="1"/>
          </p:cNvSpPr>
          <p:nvPr>
            <p:ph type="title"/>
          </p:nvPr>
        </p:nvSpPr>
        <p:spPr>
          <a:xfrm>
            <a:off x="609609" y="780246"/>
            <a:ext cx="9236503" cy="1143000"/>
          </a:xfrm>
          <a:prstGeom prst="rect">
            <a:avLst/>
          </a:prstGeom>
        </p:spPr>
        <p:txBody>
          <a:bodyPr/>
          <a:lstStyle>
            <a:lvl1pPr algn="l">
              <a:defRPr sz="3000" cap="all">
                <a:solidFill>
                  <a:schemeClr val="tx1">
                    <a:lumMod val="75000"/>
                    <a:lumOff val="25000"/>
                  </a:schemeClr>
                </a:solidFill>
                <a:latin typeface="Frutiger LT 55 Roman"/>
                <a:cs typeface="Frutiger LT 55 Roman"/>
              </a:defRPr>
            </a:lvl1pPr>
          </a:lstStyle>
          <a:p>
            <a:r>
              <a:rPr lang="en-US"/>
              <a:t>Click to edit Master title style</a:t>
            </a:r>
            <a:endParaRPr lang="en-US" dirty="0"/>
          </a:p>
        </p:txBody>
      </p:sp>
      <p:sp>
        <p:nvSpPr>
          <p:cNvPr id="11" name="Text Placeholder 2"/>
          <p:cNvSpPr>
            <a:spLocks noGrp="1"/>
          </p:cNvSpPr>
          <p:nvPr>
            <p:ph type="body" idx="1"/>
          </p:nvPr>
        </p:nvSpPr>
        <p:spPr>
          <a:xfrm>
            <a:off x="609600" y="2065338"/>
            <a:ext cx="5386917" cy="639762"/>
          </a:xfrm>
          <a:prstGeom prst="rect">
            <a:avLst/>
          </a:prstGeom>
        </p:spPr>
        <p:txBody>
          <a:bodyPr anchor="b"/>
          <a:lstStyle>
            <a:lvl1pPr marL="0" indent="0">
              <a:buNone/>
              <a:defRPr sz="1500" b="0" cap="none">
                <a:solidFill>
                  <a:srgbClr val="023E7C"/>
                </a:solidFill>
                <a:latin typeface="Frutiger LT 55 Roman"/>
                <a:cs typeface="Frutiger LT 55 Roman"/>
              </a:defRPr>
            </a:lvl1pPr>
            <a:lvl2pPr marL="342874" indent="0">
              <a:buNone/>
              <a:defRPr sz="1500" b="1"/>
            </a:lvl2pPr>
            <a:lvl3pPr marL="685749" indent="0">
              <a:buNone/>
              <a:defRPr sz="1351" b="1"/>
            </a:lvl3pPr>
            <a:lvl4pPr marL="1028624" indent="0">
              <a:buNone/>
              <a:defRPr sz="1200" b="1"/>
            </a:lvl4pPr>
            <a:lvl5pPr marL="1371498" indent="0">
              <a:buNone/>
              <a:defRPr sz="1200" b="1"/>
            </a:lvl5pPr>
            <a:lvl6pPr marL="1714371" indent="0">
              <a:buNone/>
              <a:defRPr sz="1200" b="1"/>
            </a:lvl6pPr>
            <a:lvl7pPr marL="2057246" indent="0">
              <a:buNone/>
              <a:defRPr sz="1200" b="1"/>
            </a:lvl7pPr>
            <a:lvl8pPr marL="2400120" indent="0">
              <a:buNone/>
              <a:defRPr sz="1200" b="1"/>
            </a:lvl8pPr>
            <a:lvl9pPr marL="2742994" indent="0">
              <a:buNone/>
              <a:defRPr sz="1200" b="1"/>
            </a:lvl9pPr>
          </a:lstStyle>
          <a:p>
            <a:pPr lvl="0"/>
            <a:r>
              <a:rPr lang="en-US"/>
              <a:t>Click to edit Master text styles</a:t>
            </a:r>
          </a:p>
        </p:txBody>
      </p:sp>
      <p:sp>
        <p:nvSpPr>
          <p:cNvPr id="12" name="Content Placeholder 3"/>
          <p:cNvSpPr>
            <a:spLocks noGrp="1"/>
          </p:cNvSpPr>
          <p:nvPr>
            <p:ph sz="half" idx="2"/>
          </p:nvPr>
        </p:nvSpPr>
        <p:spPr>
          <a:xfrm>
            <a:off x="609600" y="2705112"/>
            <a:ext cx="5386917" cy="3421063"/>
          </a:xfrm>
          <a:prstGeom prst="rect">
            <a:avLst/>
          </a:prstGeom>
        </p:spPr>
        <p:txBody>
          <a:bodyPr/>
          <a:lstStyle>
            <a:lvl1pPr>
              <a:defRPr sz="1800">
                <a:solidFill>
                  <a:srgbClr val="FFFFFF"/>
                </a:solidFill>
                <a:latin typeface="Frutiger LT 55 Roman"/>
                <a:cs typeface="Frutiger LT 55 Roman"/>
              </a:defRPr>
            </a:lvl1pPr>
            <a:lvl2pPr>
              <a:defRPr sz="1500">
                <a:solidFill>
                  <a:srgbClr val="FFFFFF"/>
                </a:solidFill>
                <a:latin typeface="Frutiger LT 55 Roman"/>
                <a:cs typeface="Frutiger LT 55 Roman"/>
              </a:defRPr>
            </a:lvl2pPr>
            <a:lvl3pPr>
              <a:defRPr sz="1351">
                <a:solidFill>
                  <a:srgbClr val="FFFFFF"/>
                </a:solidFill>
                <a:latin typeface="Frutiger LT 55 Roman"/>
                <a:cs typeface="Frutiger LT 55 Roman"/>
              </a:defRPr>
            </a:lvl3pPr>
            <a:lvl4pPr>
              <a:defRPr sz="1200">
                <a:solidFill>
                  <a:srgbClr val="FFFFFF"/>
                </a:solidFill>
                <a:latin typeface="Frutiger LT 55 Roman"/>
                <a:cs typeface="Frutiger LT 55 Roman"/>
              </a:defRPr>
            </a:lvl4pPr>
            <a:lvl5pPr>
              <a:defRPr sz="1200">
                <a:solidFill>
                  <a:srgbClr val="FFFFFF"/>
                </a:solidFill>
                <a:latin typeface="Frutiger LT 55 Roman"/>
                <a:cs typeface="Frutiger LT 55 Roman"/>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4"/>
          <p:cNvSpPr>
            <a:spLocks noGrp="1"/>
          </p:cNvSpPr>
          <p:nvPr>
            <p:ph type="body" sz="quarter" idx="3"/>
          </p:nvPr>
        </p:nvSpPr>
        <p:spPr>
          <a:xfrm>
            <a:off x="6193376" y="2065338"/>
            <a:ext cx="5389033" cy="639762"/>
          </a:xfrm>
          <a:prstGeom prst="rect">
            <a:avLst/>
          </a:prstGeom>
        </p:spPr>
        <p:txBody>
          <a:bodyPr anchor="b"/>
          <a:lstStyle>
            <a:lvl1pPr marL="0" indent="0">
              <a:buNone/>
              <a:defRPr sz="1500" b="0" cap="none">
                <a:solidFill>
                  <a:srgbClr val="023E7C"/>
                </a:solidFill>
                <a:latin typeface="Frutiger LT 55 Roman"/>
                <a:cs typeface="Frutiger LT 55 Roman"/>
              </a:defRPr>
            </a:lvl1pPr>
            <a:lvl2pPr marL="342874" indent="0">
              <a:buNone/>
              <a:defRPr sz="1500" b="1"/>
            </a:lvl2pPr>
            <a:lvl3pPr marL="685749" indent="0">
              <a:buNone/>
              <a:defRPr sz="1351" b="1"/>
            </a:lvl3pPr>
            <a:lvl4pPr marL="1028624" indent="0">
              <a:buNone/>
              <a:defRPr sz="1200" b="1"/>
            </a:lvl4pPr>
            <a:lvl5pPr marL="1371498" indent="0">
              <a:buNone/>
              <a:defRPr sz="1200" b="1"/>
            </a:lvl5pPr>
            <a:lvl6pPr marL="1714371" indent="0">
              <a:buNone/>
              <a:defRPr sz="1200" b="1"/>
            </a:lvl6pPr>
            <a:lvl7pPr marL="2057246" indent="0">
              <a:buNone/>
              <a:defRPr sz="1200" b="1"/>
            </a:lvl7pPr>
            <a:lvl8pPr marL="2400120" indent="0">
              <a:buNone/>
              <a:defRPr sz="1200" b="1"/>
            </a:lvl8pPr>
            <a:lvl9pPr marL="2742994" indent="0">
              <a:buNone/>
              <a:defRPr sz="1200" b="1"/>
            </a:lvl9pPr>
          </a:lstStyle>
          <a:p>
            <a:pPr lvl="0"/>
            <a:r>
              <a:rPr lang="en-US"/>
              <a:t>Click to edit Master text styles</a:t>
            </a:r>
          </a:p>
        </p:txBody>
      </p:sp>
      <p:sp>
        <p:nvSpPr>
          <p:cNvPr id="14" name="Content Placeholder 5"/>
          <p:cNvSpPr>
            <a:spLocks noGrp="1"/>
          </p:cNvSpPr>
          <p:nvPr>
            <p:ph sz="quarter" idx="4"/>
          </p:nvPr>
        </p:nvSpPr>
        <p:spPr>
          <a:xfrm>
            <a:off x="6193376" y="2705112"/>
            <a:ext cx="5389033" cy="3421063"/>
          </a:xfrm>
          <a:prstGeom prst="rect">
            <a:avLst/>
          </a:prstGeom>
        </p:spPr>
        <p:txBody>
          <a:bodyPr/>
          <a:lstStyle>
            <a:lvl1pPr>
              <a:defRPr sz="1800">
                <a:solidFill>
                  <a:srgbClr val="FFFFFF"/>
                </a:solidFill>
                <a:latin typeface="Frutiger LT 55 Roman"/>
                <a:cs typeface="Frutiger LT 55 Roman"/>
              </a:defRPr>
            </a:lvl1pPr>
            <a:lvl2pPr>
              <a:defRPr sz="1500">
                <a:solidFill>
                  <a:srgbClr val="FFFFFF"/>
                </a:solidFill>
                <a:latin typeface="Frutiger LT 55 Roman"/>
                <a:cs typeface="Frutiger LT 55 Roman"/>
              </a:defRPr>
            </a:lvl2pPr>
            <a:lvl3pPr>
              <a:defRPr sz="1351">
                <a:solidFill>
                  <a:srgbClr val="FFFFFF"/>
                </a:solidFill>
                <a:latin typeface="Frutiger LT 55 Roman"/>
                <a:cs typeface="Frutiger LT 55 Roman"/>
              </a:defRPr>
            </a:lvl3pPr>
            <a:lvl4pPr>
              <a:defRPr sz="1200">
                <a:solidFill>
                  <a:srgbClr val="FFFFFF"/>
                </a:solidFill>
                <a:latin typeface="Frutiger LT 55 Roman"/>
                <a:cs typeface="Frutiger LT 55 Roman"/>
              </a:defRPr>
            </a:lvl4pPr>
            <a:lvl5pPr>
              <a:defRPr sz="1200">
                <a:solidFill>
                  <a:srgbClr val="FFFFFF"/>
                </a:solidFill>
                <a:latin typeface="Frutiger LT 55 Roman"/>
                <a:cs typeface="Frutiger LT 55 Roman"/>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rgbClr val="023E7C"/>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00208242-CA81-9685-FEFC-789261E4C10A}"/>
              </a:ext>
            </a:extLst>
          </p:cNvPr>
          <p:cNvSpPr>
            <a:spLocks noGrp="1"/>
          </p:cNvSpPr>
          <p:nvPr>
            <p:ph type="sldNum" sz="quarter" idx="11"/>
          </p:nvPr>
        </p:nvSpPr>
        <p:spPr>
          <a:xfrm>
            <a:off x="9018059" y="6492875"/>
            <a:ext cx="2844800" cy="365125"/>
          </a:xfrm>
        </p:spPr>
        <p:txBody>
          <a:bodyPr/>
          <a:lstStyle>
            <a:lvl1pPr>
              <a:defRPr/>
            </a:lvl1pPr>
          </a:lstStyle>
          <a:p>
            <a:fld id="{CA2E9F3D-71D9-4C7C-90CA-409FFE4E1D05}" type="slidenum">
              <a:rPr lang="en-US" altLang="en-US"/>
              <a:pPr/>
              <a:t>‹#›</a:t>
            </a:fld>
            <a:endParaRPr lang="en-US" altLang="en-US"/>
          </a:p>
        </p:txBody>
      </p:sp>
    </p:spTree>
    <p:extLst>
      <p:ext uri="{BB962C8B-B14F-4D97-AF65-F5344CB8AC3E}">
        <p14:creationId xmlns:p14="http://schemas.microsoft.com/office/powerpoint/2010/main" val="375930832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651672" y="276107"/>
            <a:ext cx="8771693" cy="1129489"/>
          </a:xfrm>
          <a:prstGeom prst="rect">
            <a:avLst/>
          </a:prstGeom>
        </p:spPr>
        <p:txBody>
          <a:bodyPr/>
          <a:lstStyle>
            <a:lvl1pPr algn="l">
              <a:defRPr sz="3000" cap="all">
                <a:solidFill>
                  <a:schemeClr val="tx1">
                    <a:lumMod val="75000"/>
                    <a:lumOff val="25000"/>
                  </a:schemeClr>
                </a:solidFill>
                <a:latin typeface="Frutiger LT 55 Roman"/>
                <a:cs typeface="Frutiger LT 55 Roman"/>
              </a:defRPr>
            </a:lvl1pPr>
          </a:lstStyle>
          <a:p>
            <a:r>
              <a:rPr lang="en-US"/>
              <a:t>Click to edit Master title style</a:t>
            </a:r>
            <a:endParaRPr lang="en-US" dirty="0"/>
          </a:p>
        </p:txBody>
      </p:sp>
      <p:sp>
        <p:nvSpPr>
          <p:cNvPr id="2" name="Slide Number Placeholder 5">
            <a:extLst>
              <a:ext uri="{FF2B5EF4-FFF2-40B4-BE49-F238E27FC236}">
                <a16:creationId xmlns:a16="http://schemas.microsoft.com/office/drawing/2014/main" id="{F90BDB25-4332-0657-ABA8-7494F1FD411F}"/>
              </a:ext>
            </a:extLst>
          </p:cNvPr>
          <p:cNvSpPr>
            <a:spLocks noGrp="1"/>
          </p:cNvSpPr>
          <p:nvPr>
            <p:ph type="sldNum" sz="quarter" idx="10"/>
          </p:nvPr>
        </p:nvSpPr>
        <p:spPr>
          <a:xfrm>
            <a:off x="9037109" y="6492875"/>
            <a:ext cx="2844800" cy="365125"/>
          </a:xfrm>
        </p:spPr>
        <p:txBody>
          <a:bodyPr/>
          <a:lstStyle>
            <a:lvl1pPr>
              <a:defRPr/>
            </a:lvl1pPr>
          </a:lstStyle>
          <a:p>
            <a:fld id="{5F396457-15B3-4E2E-8B13-7B7D237986EE}" type="slidenum">
              <a:rPr lang="en-US" altLang="en-US"/>
              <a:pPr/>
              <a:t>‹#›</a:t>
            </a:fld>
            <a:endParaRPr lang="en-US" altLang="en-US"/>
          </a:p>
        </p:txBody>
      </p:sp>
    </p:spTree>
    <p:extLst>
      <p:ext uri="{BB962C8B-B14F-4D97-AF65-F5344CB8AC3E}">
        <p14:creationId xmlns:p14="http://schemas.microsoft.com/office/powerpoint/2010/main" val="163897352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6E5A8A61-7A35-2679-3EF8-61260D6D3919}"/>
              </a:ext>
            </a:extLst>
          </p:cNvPr>
          <p:cNvSpPr>
            <a:spLocks noGrp="1"/>
          </p:cNvSpPr>
          <p:nvPr>
            <p:ph type="sldNum" sz="quarter" idx="10"/>
          </p:nvPr>
        </p:nvSpPr>
        <p:spPr>
          <a:xfrm>
            <a:off x="9084734" y="6505588"/>
            <a:ext cx="2844800" cy="365125"/>
          </a:xfrm>
        </p:spPr>
        <p:txBody>
          <a:bodyPr/>
          <a:lstStyle>
            <a:lvl1pPr>
              <a:defRPr/>
            </a:lvl1pPr>
          </a:lstStyle>
          <a:p>
            <a:fld id="{4F1F317F-3FC4-419D-B034-F15F886FD780}" type="slidenum">
              <a:rPr lang="en-US" altLang="en-US"/>
              <a:pPr/>
              <a:t>‹#›</a:t>
            </a:fld>
            <a:endParaRPr lang="en-US" altLang="en-US"/>
          </a:p>
        </p:txBody>
      </p:sp>
    </p:spTree>
    <p:extLst>
      <p:ext uri="{BB962C8B-B14F-4D97-AF65-F5344CB8AC3E}">
        <p14:creationId xmlns:p14="http://schemas.microsoft.com/office/powerpoint/2010/main" val="24202816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609603" y="496460"/>
            <a:ext cx="4011084" cy="1162050"/>
          </a:xfrm>
          <a:prstGeom prst="rect">
            <a:avLst/>
          </a:prstGeom>
        </p:spPr>
        <p:txBody>
          <a:bodyPr anchor="b"/>
          <a:lstStyle>
            <a:lvl1pPr algn="l">
              <a:defRPr sz="1500" b="0" cap="all">
                <a:solidFill>
                  <a:srgbClr val="023E7C"/>
                </a:solidFill>
                <a:latin typeface="Frutiger LT 55 Roman"/>
                <a:cs typeface="Frutiger LT 55 Roman"/>
              </a:defRPr>
            </a:lvl1pPr>
          </a:lstStyle>
          <a:p>
            <a:r>
              <a:rPr lang="en-US"/>
              <a:t>Click to edit Master title style</a:t>
            </a:r>
            <a:endParaRPr lang="en-US" dirty="0"/>
          </a:p>
        </p:txBody>
      </p:sp>
      <p:sp>
        <p:nvSpPr>
          <p:cNvPr id="9" name="Content Placeholder 2"/>
          <p:cNvSpPr>
            <a:spLocks noGrp="1"/>
          </p:cNvSpPr>
          <p:nvPr>
            <p:ph idx="1"/>
          </p:nvPr>
        </p:nvSpPr>
        <p:spPr>
          <a:xfrm>
            <a:off x="4766733" y="952421"/>
            <a:ext cx="6815667" cy="5173745"/>
          </a:xfrm>
          <a:prstGeom prst="rect">
            <a:avLst/>
          </a:prstGeom>
        </p:spPr>
        <p:txBody>
          <a:bodyPr/>
          <a:lstStyle>
            <a:lvl1pPr>
              <a:defRPr sz="2400">
                <a:solidFill>
                  <a:schemeClr val="tx1">
                    <a:lumMod val="75000"/>
                    <a:lumOff val="25000"/>
                  </a:schemeClr>
                </a:solidFill>
                <a:latin typeface="Frutiger LT 55 Roman"/>
                <a:cs typeface="Frutiger LT 55 Roman"/>
              </a:defRPr>
            </a:lvl1pPr>
            <a:lvl2pPr>
              <a:defRPr sz="2100">
                <a:solidFill>
                  <a:schemeClr val="tx1">
                    <a:lumMod val="75000"/>
                    <a:lumOff val="25000"/>
                  </a:schemeClr>
                </a:solidFill>
                <a:latin typeface="Frutiger LT 55 Roman"/>
                <a:cs typeface="Frutiger LT 55 Roman"/>
              </a:defRPr>
            </a:lvl2pPr>
            <a:lvl3pPr>
              <a:defRPr sz="1800">
                <a:solidFill>
                  <a:schemeClr val="tx1">
                    <a:lumMod val="75000"/>
                    <a:lumOff val="25000"/>
                  </a:schemeClr>
                </a:solidFill>
                <a:latin typeface="Frutiger LT 55 Roman"/>
                <a:cs typeface="Frutiger LT 55 Roman"/>
              </a:defRPr>
            </a:lvl3pPr>
            <a:lvl4pPr>
              <a:defRPr sz="1500">
                <a:solidFill>
                  <a:schemeClr val="tx1">
                    <a:lumMod val="75000"/>
                    <a:lumOff val="25000"/>
                  </a:schemeClr>
                </a:solidFill>
                <a:latin typeface="Frutiger LT 55 Roman"/>
                <a:cs typeface="Frutiger LT 55 Roman"/>
              </a:defRPr>
            </a:lvl4pPr>
            <a:lvl5pPr>
              <a:defRPr sz="1500">
                <a:solidFill>
                  <a:schemeClr val="tx1">
                    <a:lumMod val="75000"/>
                    <a:lumOff val="25000"/>
                  </a:schemeClr>
                </a:solidFill>
                <a:latin typeface="Frutiger LT 55 Roman"/>
                <a:cs typeface="Frutiger LT 55 Roman"/>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half" idx="2"/>
          </p:nvPr>
        </p:nvSpPr>
        <p:spPr>
          <a:xfrm>
            <a:off x="609603" y="1846045"/>
            <a:ext cx="4011084" cy="4280118"/>
          </a:xfrm>
          <a:prstGeom prst="rect">
            <a:avLst/>
          </a:prstGeom>
        </p:spPr>
        <p:txBody>
          <a:bodyPr/>
          <a:lstStyle>
            <a:lvl1pPr marL="0" indent="0">
              <a:buNone/>
              <a:defRPr sz="1051">
                <a:solidFill>
                  <a:schemeClr val="bg1"/>
                </a:solidFill>
                <a:latin typeface="Frutiger LT 55 Roman"/>
                <a:cs typeface="Frutiger LT 55 Roman"/>
              </a:defRPr>
            </a:lvl1pPr>
            <a:lvl2pPr marL="342874" indent="0">
              <a:buNone/>
              <a:defRPr sz="900"/>
            </a:lvl2pPr>
            <a:lvl3pPr marL="685749" indent="0">
              <a:buNone/>
              <a:defRPr sz="751"/>
            </a:lvl3pPr>
            <a:lvl4pPr marL="1028624" indent="0">
              <a:buNone/>
              <a:defRPr sz="675"/>
            </a:lvl4pPr>
            <a:lvl5pPr marL="1371498" indent="0">
              <a:buNone/>
              <a:defRPr sz="675"/>
            </a:lvl5pPr>
            <a:lvl6pPr marL="1714371" indent="0">
              <a:buNone/>
              <a:defRPr sz="675"/>
            </a:lvl6pPr>
            <a:lvl7pPr marL="2057246" indent="0">
              <a:buNone/>
              <a:defRPr sz="675"/>
            </a:lvl7pPr>
            <a:lvl8pPr marL="2400120" indent="0">
              <a:buNone/>
              <a:defRPr sz="675"/>
            </a:lvl8pPr>
            <a:lvl9pPr marL="2742994" indent="0">
              <a:buNone/>
              <a:defRPr sz="675"/>
            </a:lvl9pPr>
          </a:lstStyle>
          <a:p>
            <a:pPr lvl="0"/>
            <a:r>
              <a:rPr lang="en-US"/>
              <a:t>Click to edit Master text styles</a:t>
            </a:r>
          </a:p>
        </p:txBody>
      </p:sp>
      <p:sp>
        <p:nvSpPr>
          <p:cNvPr id="11"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ABD02378-547E-7EB4-F029-B1594233AA6C}"/>
              </a:ext>
            </a:extLst>
          </p:cNvPr>
          <p:cNvSpPr>
            <a:spLocks noGrp="1"/>
          </p:cNvSpPr>
          <p:nvPr>
            <p:ph type="sldNum" sz="quarter" idx="11"/>
          </p:nvPr>
        </p:nvSpPr>
        <p:spPr>
          <a:xfrm>
            <a:off x="9056159" y="6492875"/>
            <a:ext cx="2844800" cy="365125"/>
          </a:xfrm>
        </p:spPr>
        <p:txBody>
          <a:bodyPr/>
          <a:lstStyle>
            <a:lvl1pPr>
              <a:defRPr/>
            </a:lvl1pPr>
          </a:lstStyle>
          <a:p>
            <a:fld id="{0F65C5A8-544B-4516-8E55-6C43C8E17D8E}" type="slidenum">
              <a:rPr lang="en-US" altLang="en-US"/>
              <a:pPr/>
              <a:t>‹#›</a:t>
            </a:fld>
            <a:endParaRPr lang="en-US" altLang="en-US"/>
          </a:p>
        </p:txBody>
      </p:sp>
    </p:spTree>
    <p:extLst>
      <p:ext uri="{BB962C8B-B14F-4D97-AF65-F5344CB8AC3E}">
        <p14:creationId xmlns:p14="http://schemas.microsoft.com/office/powerpoint/2010/main" val="15929299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2389717" y="4800600"/>
            <a:ext cx="7315200" cy="566738"/>
          </a:xfrm>
          <a:prstGeom prst="rect">
            <a:avLst/>
          </a:prstGeom>
        </p:spPr>
        <p:txBody>
          <a:bodyPr anchor="b"/>
          <a:lstStyle>
            <a:lvl1pPr algn="l">
              <a:defRPr sz="1500" b="0" cap="all">
                <a:solidFill>
                  <a:srgbClr val="023E7C"/>
                </a:solidFill>
                <a:latin typeface="Frutiger LT 55 Roman"/>
                <a:cs typeface="Frutiger LT 55 Roman"/>
              </a:defRPr>
            </a:lvl1pPr>
          </a:lstStyle>
          <a:p>
            <a:r>
              <a:rPr lang="en-US"/>
              <a:t>Click to edit Master title style</a:t>
            </a:r>
            <a:endParaRPr lang="en-US" dirty="0"/>
          </a:p>
        </p:txBody>
      </p:sp>
      <p:sp>
        <p:nvSpPr>
          <p:cNvPr id="9" name="Picture Placeholder 2"/>
          <p:cNvSpPr>
            <a:spLocks noGrp="1"/>
          </p:cNvSpPr>
          <p:nvPr>
            <p:ph type="pic" idx="1"/>
          </p:nvPr>
        </p:nvSpPr>
        <p:spPr>
          <a:xfrm>
            <a:off x="2389717" y="612775"/>
            <a:ext cx="7315200" cy="4114800"/>
          </a:xfrm>
          <a:prstGeom prst="rect">
            <a:avLst/>
          </a:prstGeom>
        </p:spPr>
        <p:txBody>
          <a:bodyPr/>
          <a:lstStyle>
            <a:lvl1pPr marL="0" indent="0">
              <a:buNone/>
              <a:defRPr sz="2400">
                <a:solidFill>
                  <a:srgbClr val="404040"/>
                </a:solidFill>
                <a:latin typeface="Frutiger LT 55 Roman"/>
                <a:cs typeface="Frutiger LT 55 Roman"/>
              </a:defRPr>
            </a:lvl1pPr>
            <a:lvl2pPr marL="342874" indent="0">
              <a:buNone/>
              <a:defRPr sz="2100"/>
            </a:lvl2pPr>
            <a:lvl3pPr marL="685749" indent="0">
              <a:buNone/>
              <a:defRPr sz="1800"/>
            </a:lvl3pPr>
            <a:lvl4pPr marL="1028624" indent="0">
              <a:buNone/>
              <a:defRPr sz="1500"/>
            </a:lvl4pPr>
            <a:lvl5pPr marL="1371498" indent="0">
              <a:buNone/>
              <a:defRPr sz="1500"/>
            </a:lvl5pPr>
            <a:lvl6pPr marL="1714371" indent="0">
              <a:buNone/>
              <a:defRPr sz="1500"/>
            </a:lvl6pPr>
            <a:lvl7pPr marL="2057246" indent="0">
              <a:buNone/>
              <a:defRPr sz="1500"/>
            </a:lvl7pPr>
            <a:lvl8pPr marL="2400120" indent="0">
              <a:buNone/>
              <a:defRPr sz="1500"/>
            </a:lvl8pPr>
            <a:lvl9pPr marL="2742994" indent="0">
              <a:buNone/>
              <a:defRPr sz="1500"/>
            </a:lvl9pPr>
          </a:lstStyle>
          <a:p>
            <a:pPr lvl="0"/>
            <a:r>
              <a:rPr lang="en-US" noProof="0"/>
              <a:t>Click icon to add picture</a:t>
            </a:r>
            <a:endParaRPr lang="en-US" noProof="0" dirty="0"/>
          </a:p>
        </p:txBody>
      </p:sp>
      <p:sp>
        <p:nvSpPr>
          <p:cNvPr id="10" name="Text Placeholder 3"/>
          <p:cNvSpPr>
            <a:spLocks noGrp="1"/>
          </p:cNvSpPr>
          <p:nvPr>
            <p:ph type="body" sz="half" idx="2"/>
          </p:nvPr>
        </p:nvSpPr>
        <p:spPr>
          <a:xfrm>
            <a:off x="2389717" y="5367338"/>
            <a:ext cx="7315200" cy="804862"/>
          </a:xfrm>
          <a:prstGeom prst="rect">
            <a:avLst/>
          </a:prstGeom>
        </p:spPr>
        <p:txBody>
          <a:bodyPr/>
          <a:lstStyle>
            <a:lvl1pPr marL="0" indent="0">
              <a:buNone/>
              <a:defRPr sz="1051">
                <a:solidFill>
                  <a:srgbClr val="404040"/>
                </a:solidFill>
                <a:latin typeface="Frutiger LT 55 Roman"/>
                <a:cs typeface="Frutiger LT 55 Roman"/>
              </a:defRPr>
            </a:lvl1pPr>
            <a:lvl2pPr marL="342874" indent="0">
              <a:buNone/>
              <a:defRPr sz="900"/>
            </a:lvl2pPr>
            <a:lvl3pPr marL="685749" indent="0">
              <a:buNone/>
              <a:defRPr sz="751"/>
            </a:lvl3pPr>
            <a:lvl4pPr marL="1028624" indent="0">
              <a:buNone/>
              <a:defRPr sz="675"/>
            </a:lvl4pPr>
            <a:lvl5pPr marL="1371498" indent="0">
              <a:buNone/>
              <a:defRPr sz="675"/>
            </a:lvl5pPr>
            <a:lvl6pPr marL="1714371" indent="0">
              <a:buNone/>
              <a:defRPr sz="675"/>
            </a:lvl6pPr>
            <a:lvl7pPr marL="2057246" indent="0">
              <a:buNone/>
              <a:defRPr sz="675"/>
            </a:lvl7pPr>
            <a:lvl8pPr marL="2400120" indent="0">
              <a:buNone/>
              <a:defRPr sz="675"/>
            </a:lvl8pPr>
            <a:lvl9pPr marL="2742994" indent="0">
              <a:buNone/>
              <a:defRPr sz="675"/>
            </a:lvl9pPr>
          </a:lstStyle>
          <a:p>
            <a:pPr lvl="0"/>
            <a:r>
              <a:rPr lang="en-US"/>
              <a:t>Click to edit Master text styles</a:t>
            </a:r>
          </a:p>
        </p:txBody>
      </p:sp>
      <p:sp>
        <p:nvSpPr>
          <p:cNvPr id="11"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rgbClr val="023E7C"/>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B913CFE3-2637-AEF8-D1A2-E690A3E581D1}"/>
              </a:ext>
            </a:extLst>
          </p:cNvPr>
          <p:cNvSpPr>
            <a:spLocks noGrp="1"/>
          </p:cNvSpPr>
          <p:nvPr>
            <p:ph type="sldNum" sz="quarter" idx="11"/>
          </p:nvPr>
        </p:nvSpPr>
        <p:spPr>
          <a:xfrm>
            <a:off x="9027584" y="6508938"/>
            <a:ext cx="2844800" cy="365125"/>
          </a:xfrm>
        </p:spPr>
        <p:txBody>
          <a:bodyPr/>
          <a:lstStyle>
            <a:lvl1pPr>
              <a:defRPr/>
            </a:lvl1pPr>
          </a:lstStyle>
          <a:p>
            <a:fld id="{5B0C5962-55D7-4632-B529-605EE0A9FFED}" type="slidenum">
              <a:rPr lang="en-US" altLang="en-US"/>
              <a:pPr/>
              <a:t>‹#›</a:t>
            </a:fld>
            <a:endParaRPr lang="en-US" altLang="en-US"/>
          </a:p>
        </p:txBody>
      </p:sp>
    </p:spTree>
    <p:extLst>
      <p:ext uri="{BB962C8B-B14F-4D97-AF65-F5344CB8AC3E}">
        <p14:creationId xmlns:p14="http://schemas.microsoft.com/office/powerpoint/2010/main" val="23555115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609600" y="235207"/>
            <a:ext cx="9066173" cy="1143000"/>
          </a:xfrm>
          <a:prstGeom prst="rect">
            <a:avLst/>
          </a:prstGeom>
        </p:spPr>
        <p:txBody>
          <a:bodyPr/>
          <a:lstStyle>
            <a:lvl1pPr algn="l">
              <a:defRPr sz="3000" cap="all">
                <a:solidFill>
                  <a:schemeClr val="tx1">
                    <a:lumMod val="75000"/>
                    <a:lumOff val="25000"/>
                  </a:schemeClr>
                </a:solidFill>
                <a:latin typeface="Frutiger LT 55 Roman"/>
                <a:cs typeface="Frutiger LT 55 Roman"/>
              </a:defRPr>
            </a:lvl1pPr>
          </a:lstStyle>
          <a:p>
            <a:r>
              <a:rPr lang="en-US"/>
              <a:t>Click to edit Master title style</a:t>
            </a:r>
            <a:endParaRPr lang="en-US" dirty="0"/>
          </a:p>
        </p:txBody>
      </p:sp>
      <p:sp>
        <p:nvSpPr>
          <p:cNvPr id="8" name="Vertical Text Placeholder 2"/>
          <p:cNvSpPr>
            <a:spLocks noGrp="1"/>
          </p:cNvSpPr>
          <p:nvPr>
            <p:ph type="body" orient="vert" idx="1"/>
          </p:nvPr>
        </p:nvSpPr>
        <p:spPr>
          <a:xfrm>
            <a:off x="609600" y="1963634"/>
            <a:ext cx="10972800" cy="4162535"/>
          </a:xfrm>
          <a:prstGeom prst="rect">
            <a:avLst/>
          </a:prstGeom>
        </p:spPr>
        <p:txBody>
          <a:bodyPr vert="eaVert"/>
          <a:lstStyle>
            <a:lvl1pPr>
              <a:defRPr cap="none">
                <a:solidFill>
                  <a:srgbClr val="023E7C"/>
                </a:solidFill>
                <a:latin typeface="Frutiger LT 55 Roman"/>
                <a:cs typeface="Frutiger LT 55 Roman"/>
              </a:defRPr>
            </a:lvl1pPr>
            <a:lvl2pPr>
              <a:defRPr>
                <a:solidFill>
                  <a:srgbClr val="023E7C"/>
                </a:solidFill>
                <a:latin typeface="Frutiger LT 55 Roman"/>
                <a:cs typeface="Frutiger LT 55 Roman"/>
              </a:defRPr>
            </a:lvl2pPr>
            <a:lvl3pPr>
              <a:defRPr>
                <a:solidFill>
                  <a:srgbClr val="023E7C"/>
                </a:solidFill>
                <a:latin typeface="Frutiger LT 55 Roman"/>
                <a:cs typeface="Frutiger LT 55 Roman"/>
              </a:defRPr>
            </a:lvl3pPr>
            <a:lvl4pPr>
              <a:defRPr>
                <a:solidFill>
                  <a:srgbClr val="023E7C"/>
                </a:solidFill>
                <a:latin typeface="Frutiger LT 55 Roman"/>
                <a:cs typeface="Frutiger LT 55 Roman"/>
              </a:defRPr>
            </a:lvl4pPr>
            <a:lvl5pPr>
              <a:defRPr>
                <a:solidFill>
                  <a:srgbClr val="023E7C"/>
                </a:solidFill>
                <a:latin typeface="Frutiger LT 55 Roman"/>
                <a:cs typeface="Frutiger LT 55 Roma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rgbClr val="023E7C"/>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F9C1B65A-56AD-5147-C87B-8C47F01D4FB7}"/>
              </a:ext>
            </a:extLst>
          </p:cNvPr>
          <p:cNvSpPr>
            <a:spLocks noGrp="1"/>
          </p:cNvSpPr>
          <p:nvPr>
            <p:ph type="sldNum" sz="quarter" idx="11"/>
          </p:nvPr>
        </p:nvSpPr>
        <p:spPr>
          <a:xfrm>
            <a:off x="9018059" y="6492875"/>
            <a:ext cx="2844800" cy="365125"/>
          </a:xfrm>
        </p:spPr>
        <p:txBody>
          <a:bodyPr/>
          <a:lstStyle>
            <a:lvl1pPr>
              <a:defRPr/>
            </a:lvl1pPr>
          </a:lstStyle>
          <a:p>
            <a:fld id="{802DD43C-4AE0-48A3-B7C7-1E20214F0EBB}" type="slidenum">
              <a:rPr lang="en-US" altLang="en-US"/>
              <a:pPr/>
              <a:t>‹#›</a:t>
            </a:fld>
            <a:endParaRPr lang="en-US" altLang="en-US"/>
          </a:p>
        </p:txBody>
      </p:sp>
    </p:spTree>
    <p:extLst>
      <p:ext uri="{BB962C8B-B14F-4D97-AF65-F5344CB8AC3E}">
        <p14:creationId xmlns:p14="http://schemas.microsoft.com/office/powerpoint/2010/main" val="286285798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7" name="Vertical Title 1"/>
          <p:cNvSpPr>
            <a:spLocks noGrp="1"/>
          </p:cNvSpPr>
          <p:nvPr>
            <p:ph type="title" orient="vert"/>
          </p:nvPr>
        </p:nvSpPr>
        <p:spPr>
          <a:xfrm>
            <a:off x="9184128" y="1246375"/>
            <a:ext cx="2743200" cy="4879788"/>
          </a:xfrm>
          <a:prstGeom prst="rect">
            <a:avLst/>
          </a:prstGeom>
        </p:spPr>
        <p:txBody>
          <a:bodyPr vert="eaVert"/>
          <a:lstStyle>
            <a:lvl1pPr algn="l">
              <a:defRPr sz="3000" cap="all">
                <a:solidFill>
                  <a:schemeClr val="tx1">
                    <a:lumMod val="75000"/>
                    <a:lumOff val="25000"/>
                  </a:schemeClr>
                </a:solidFill>
                <a:latin typeface="Frutiger LT 55 Roman"/>
                <a:cs typeface="Frutiger LT 55 Roman"/>
              </a:defRPr>
            </a:lvl1pPr>
          </a:lstStyle>
          <a:p>
            <a:r>
              <a:rPr lang="en-US"/>
              <a:t>Click to edit Master title style</a:t>
            </a:r>
            <a:endParaRPr lang="en-US" dirty="0"/>
          </a:p>
        </p:txBody>
      </p:sp>
      <p:sp>
        <p:nvSpPr>
          <p:cNvPr id="8" name="Vertical Text Placeholder 2"/>
          <p:cNvSpPr>
            <a:spLocks noGrp="1"/>
          </p:cNvSpPr>
          <p:nvPr>
            <p:ph type="body" orient="vert" idx="1"/>
          </p:nvPr>
        </p:nvSpPr>
        <p:spPr>
          <a:xfrm>
            <a:off x="609600" y="1222864"/>
            <a:ext cx="8026400" cy="4903305"/>
          </a:xfrm>
          <a:prstGeom prst="rect">
            <a:avLst/>
          </a:prstGeom>
        </p:spPr>
        <p:txBody>
          <a:bodyPr vert="eaVert"/>
          <a:lstStyle>
            <a:lvl1pPr>
              <a:defRPr>
                <a:solidFill>
                  <a:srgbClr val="023E7C"/>
                </a:solidFill>
                <a:latin typeface="Frutiger LT 55 Roman"/>
                <a:cs typeface="Frutiger LT 55 Roman"/>
              </a:defRPr>
            </a:lvl1pPr>
            <a:lvl2pPr>
              <a:defRPr>
                <a:solidFill>
                  <a:srgbClr val="023E7C"/>
                </a:solidFill>
                <a:latin typeface="Frutiger LT 55 Roman"/>
                <a:cs typeface="Frutiger LT 55 Roman"/>
              </a:defRPr>
            </a:lvl2pPr>
            <a:lvl3pPr>
              <a:defRPr>
                <a:solidFill>
                  <a:srgbClr val="023E7C"/>
                </a:solidFill>
                <a:latin typeface="Frutiger LT 55 Roman"/>
                <a:cs typeface="Frutiger LT 55 Roman"/>
              </a:defRPr>
            </a:lvl3pPr>
            <a:lvl4pPr>
              <a:defRPr>
                <a:solidFill>
                  <a:srgbClr val="023E7C"/>
                </a:solidFill>
                <a:latin typeface="Frutiger LT 55 Roman"/>
                <a:cs typeface="Frutiger LT 55 Roman"/>
              </a:defRPr>
            </a:lvl4pPr>
            <a:lvl5pPr>
              <a:defRPr>
                <a:solidFill>
                  <a:srgbClr val="023E7C"/>
                </a:solidFill>
                <a:latin typeface="Frutiger LT 55 Roman"/>
                <a:cs typeface="Frutiger LT 55 Roma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rgbClr val="023E7C"/>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D36C14E1-0D58-0C8D-F121-3C82C849E38C}"/>
              </a:ext>
            </a:extLst>
          </p:cNvPr>
          <p:cNvSpPr>
            <a:spLocks noGrp="1"/>
          </p:cNvSpPr>
          <p:nvPr>
            <p:ph type="sldNum" sz="quarter" idx="11"/>
          </p:nvPr>
        </p:nvSpPr>
        <p:spPr>
          <a:xfrm>
            <a:off x="8989484" y="6492875"/>
            <a:ext cx="2844800" cy="365125"/>
          </a:xfrm>
        </p:spPr>
        <p:txBody>
          <a:bodyPr/>
          <a:lstStyle>
            <a:lvl1pPr>
              <a:defRPr/>
            </a:lvl1pPr>
          </a:lstStyle>
          <a:p>
            <a:fld id="{0C525F86-E74F-4A2E-B099-46AD06B70977}" type="slidenum">
              <a:rPr lang="en-US" altLang="en-US"/>
              <a:pPr/>
              <a:t>‹#›</a:t>
            </a:fld>
            <a:endParaRPr lang="en-US" altLang="en-US"/>
          </a:p>
        </p:txBody>
      </p:sp>
    </p:spTree>
    <p:extLst>
      <p:ext uri="{BB962C8B-B14F-4D97-AF65-F5344CB8AC3E}">
        <p14:creationId xmlns:p14="http://schemas.microsoft.com/office/powerpoint/2010/main" val="1214966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72713" y="188646"/>
            <a:ext cx="9236503" cy="1143000"/>
          </a:xfrm>
          <a:prstGeom prst="rect">
            <a:avLst/>
          </a:prstGeom>
        </p:spPr>
        <p:txBody>
          <a:bodyPr/>
          <a:lstStyle>
            <a:lvl1pPr algn="l">
              <a:defRPr sz="3000" cap="all">
                <a:solidFill>
                  <a:schemeClr val="bg1"/>
                </a:solidFill>
                <a:latin typeface="Frutiger LT 55 Roman"/>
                <a:cs typeface="Frutiger LT 55 Roman"/>
              </a:defRPr>
            </a:lvl1pPr>
          </a:lstStyle>
          <a:p>
            <a:r>
              <a:rPr lang="en-US"/>
              <a:t>Click to edit Master title style</a:t>
            </a:r>
            <a:endParaRPr lang="en-US" dirty="0"/>
          </a:p>
        </p:txBody>
      </p:sp>
      <p:sp>
        <p:nvSpPr>
          <p:cNvPr id="3" name="Text Placeholder 2"/>
          <p:cNvSpPr>
            <a:spLocks noGrp="1"/>
          </p:cNvSpPr>
          <p:nvPr>
            <p:ph type="body" idx="1"/>
          </p:nvPr>
        </p:nvSpPr>
        <p:spPr>
          <a:xfrm>
            <a:off x="609600" y="2065338"/>
            <a:ext cx="5386917" cy="639762"/>
          </a:xfrm>
          <a:prstGeom prst="rect">
            <a:avLst/>
          </a:prstGeom>
        </p:spPr>
        <p:txBody>
          <a:bodyPr anchor="b"/>
          <a:lstStyle>
            <a:lvl1pPr marL="0" indent="0">
              <a:buNone/>
              <a:defRPr sz="1500" b="0" cap="none">
                <a:solidFill>
                  <a:srgbClr val="F17D00"/>
                </a:solidFill>
                <a:latin typeface="Frutiger LT 55 Roman"/>
                <a:cs typeface="Frutiger LT 55 Roman"/>
              </a:defRPr>
            </a:lvl1pPr>
            <a:lvl2pPr marL="342874" indent="0">
              <a:buNone/>
              <a:defRPr sz="1500" b="1"/>
            </a:lvl2pPr>
            <a:lvl3pPr marL="685749" indent="0">
              <a:buNone/>
              <a:defRPr sz="1351" b="1"/>
            </a:lvl3pPr>
            <a:lvl4pPr marL="1028624" indent="0">
              <a:buNone/>
              <a:defRPr sz="1200" b="1"/>
            </a:lvl4pPr>
            <a:lvl5pPr marL="1371498" indent="0">
              <a:buNone/>
              <a:defRPr sz="1200" b="1"/>
            </a:lvl5pPr>
            <a:lvl6pPr marL="1714371" indent="0">
              <a:buNone/>
              <a:defRPr sz="1200" b="1"/>
            </a:lvl6pPr>
            <a:lvl7pPr marL="2057246" indent="0">
              <a:buNone/>
              <a:defRPr sz="1200" b="1"/>
            </a:lvl7pPr>
            <a:lvl8pPr marL="2400120" indent="0">
              <a:buNone/>
              <a:defRPr sz="1200" b="1"/>
            </a:lvl8pPr>
            <a:lvl9pPr marL="2742994" indent="0">
              <a:buNone/>
              <a:defRPr sz="1200" b="1"/>
            </a:lvl9pPr>
          </a:lstStyle>
          <a:p>
            <a:pPr lvl="0"/>
            <a:r>
              <a:rPr lang="en-US"/>
              <a:t>Click to edit Master text styles</a:t>
            </a:r>
          </a:p>
        </p:txBody>
      </p:sp>
      <p:sp>
        <p:nvSpPr>
          <p:cNvPr id="4" name="Content Placeholder 3"/>
          <p:cNvSpPr>
            <a:spLocks noGrp="1"/>
          </p:cNvSpPr>
          <p:nvPr>
            <p:ph sz="half" idx="2"/>
          </p:nvPr>
        </p:nvSpPr>
        <p:spPr>
          <a:xfrm>
            <a:off x="609600" y="2705112"/>
            <a:ext cx="5386917" cy="3421063"/>
          </a:xfrm>
          <a:prstGeom prst="rect">
            <a:avLst/>
          </a:prstGeom>
        </p:spPr>
        <p:txBody>
          <a:bodyPr/>
          <a:lstStyle>
            <a:lvl1pPr>
              <a:defRPr sz="1800">
                <a:solidFill>
                  <a:srgbClr val="FFFFFF"/>
                </a:solidFill>
                <a:latin typeface="Frutiger LT 55 Roman"/>
                <a:cs typeface="Frutiger LT 55 Roman"/>
              </a:defRPr>
            </a:lvl1pPr>
            <a:lvl2pPr>
              <a:defRPr sz="1500">
                <a:solidFill>
                  <a:srgbClr val="FFFFFF"/>
                </a:solidFill>
                <a:latin typeface="Frutiger LT 55 Roman"/>
                <a:cs typeface="Frutiger LT 55 Roman"/>
              </a:defRPr>
            </a:lvl2pPr>
            <a:lvl3pPr>
              <a:defRPr sz="1351">
                <a:solidFill>
                  <a:srgbClr val="FFFFFF"/>
                </a:solidFill>
                <a:latin typeface="Frutiger LT 55 Roman"/>
                <a:cs typeface="Frutiger LT 55 Roman"/>
              </a:defRPr>
            </a:lvl3pPr>
            <a:lvl4pPr>
              <a:defRPr sz="1200">
                <a:solidFill>
                  <a:srgbClr val="FFFFFF"/>
                </a:solidFill>
                <a:latin typeface="Frutiger LT 55 Roman"/>
                <a:cs typeface="Frutiger LT 55 Roman"/>
              </a:defRPr>
            </a:lvl4pPr>
            <a:lvl5pPr>
              <a:defRPr sz="1200">
                <a:solidFill>
                  <a:srgbClr val="FFFFFF"/>
                </a:solidFill>
                <a:latin typeface="Frutiger LT 55 Roman"/>
                <a:cs typeface="Frutiger LT 55 Roman"/>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76" y="2065338"/>
            <a:ext cx="5389033" cy="639762"/>
          </a:xfrm>
          <a:prstGeom prst="rect">
            <a:avLst/>
          </a:prstGeom>
        </p:spPr>
        <p:txBody>
          <a:bodyPr anchor="b"/>
          <a:lstStyle>
            <a:lvl1pPr marL="0" indent="0">
              <a:buNone/>
              <a:defRPr sz="1500" b="0" cap="none">
                <a:solidFill>
                  <a:srgbClr val="F17D00"/>
                </a:solidFill>
                <a:latin typeface="Frutiger LT 55 Roman"/>
                <a:cs typeface="Frutiger LT 55 Roman"/>
              </a:defRPr>
            </a:lvl1pPr>
            <a:lvl2pPr marL="342874" indent="0">
              <a:buNone/>
              <a:defRPr sz="1500" b="1"/>
            </a:lvl2pPr>
            <a:lvl3pPr marL="685749" indent="0">
              <a:buNone/>
              <a:defRPr sz="1351" b="1"/>
            </a:lvl3pPr>
            <a:lvl4pPr marL="1028624" indent="0">
              <a:buNone/>
              <a:defRPr sz="1200" b="1"/>
            </a:lvl4pPr>
            <a:lvl5pPr marL="1371498" indent="0">
              <a:buNone/>
              <a:defRPr sz="1200" b="1"/>
            </a:lvl5pPr>
            <a:lvl6pPr marL="1714371" indent="0">
              <a:buNone/>
              <a:defRPr sz="1200" b="1"/>
            </a:lvl6pPr>
            <a:lvl7pPr marL="2057246" indent="0">
              <a:buNone/>
              <a:defRPr sz="1200" b="1"/>
            </a:lvl7pPr>
            <a:lvl8pPr marL="2400120" indent="0">
              <a:buNone/>
              <a:defRPr sz="1200" b="1"/>
            </a:lvl8pPr>
            <a:lvl9pPr marL="2742994"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76" y="2705112"/>
            <a:ext cx="5389033" cy="3421063"/>
          </a:xfrm>
          <a:prstGeom prst="rect">
            <a:avLst/>
          </a:prstGeom>
        </p:spPr>
        <p:txBody>
          <a:bodyPr/>
          <a:lstStyle>
            <a:lvl1pPr>
              <a:defRPr sz="1800">
                <a:solidFill>
                  <a:srgbClr val="FFFFFF"/>
                </a:solidFill>
                <a:latin typeface="Frutiger LT 55 Roman"/>
                <a:cs typeface="Frutiger LT 55 Roman"/>
              </a:defRPr>
            </a:lvl1pPr>
            <a:lvl2pPr>
              <a:defRPr sz="1500">
                <a:solidFill>
                  <a:srgbClr val="FFFFFF"/>
                </a:solidFill>
                <a:latin typeface="Frutiger LT 55 Roman"/>
                <a:cs typeface="Frutiger LT 55 Roman"/>
              </a:defRPr>
            </a:lvl2pPr>
            <a:lvl3pPr>
              <a:defRPr sz="1351">
                <a:solidFill>
                  <a:srgbClr val="FFFFFF"/>
                </a:solidFill>
                <a:latin typeface="Frutiger LT 55 Roman"/>
                <a:cs typeface="Frutiger LT 55 Roman"/>
              </a:defRPr>
            </a:lvl3pPr>
            <a:lvl4pPr>
              <a:defRPr sz="1200">
                <a:solidFill>
                  <a:srgbClr val="FFFFFF"/>
                </a:solidFill>
                <a:latin typeface="Frutiger LT 55 Roman"/>
                <a:cs typeface="Frutiger LT 55 Roman"/>
              </a:defRPr>
            </a:lvl4pPr>
            <a:lvl5pPr>
              <a:defRPr sz="1200">
                <a:solidFill>
                  <a:srgbClr val="FFFFFF"/>
                </a:solidFill>
                <a:latin typeface="Frutiger LT 55 Roman"/>
                <a:cs typeface="Frutiger LT 55 Roman"/>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8" name="Slide Number Placeholder 5">
            <a:extLst>
              <a:ext uri="{FF2B5EF4-FFF2-40B4-BE49-F238E27FC236}">
                <a16:creationId xmlns:a16="http://schemas.microsoft.com/office/drawing/2014/main" id="{21C70612-0EAE-C4ED-788E-413B7F5DE92E}"/>
              </a:ext>
            </a:extLst>
          </p:cNvPr>
          <p:cNvSpPr>
            <a:spLocks noGrp="1"/>
          </p:cNvSpPr>
          <p:nvPr>
            <p:ph type="sldNum" sz="quarter" idx="11"/>
          </p:nvPr>
        </p:nvSpPr>
        <p:spPr>
          <a:xfrm>
            <a:off x="8989484" y="662941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71C63AB4-6DC0-4902-8E9D-B5377E74E401}" type="slidenum">
              <a:rPr lang="en-SG" smtClean="0"/>
              <a:t>‹#›</a:t>
            </a:fld>
            <a:endParaRPr lang="en-SG"/>
          </a:p>
        </p:txBody>
      </p:sp>
    </p:spTree>
    <p:extLst>
      <p:ext uri="{BB962C8B-B14F-4D97-AF65-F5344CB8AC3E}">
        <p14:creationId xmlns:p14="http://schemas.microsoft.com/office/powerpoint/2010/main" val="25472820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Divider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506B291-BD26-4DBD-A912-E9396BA1828C}"/>
              </a:ext>
            </a:extLst>
          </p:cNvPr>
          <p:cNvSpPr>
            <a:spLocks noGrp="1"/>
          </p:cNvSpPr>
          <p:nvPr>
            <p:ph type="title"/>
          </p:nvPr>
        </p:nvSpPr>
        <p:spPr>
          <a:xfrm>
            <a:off x="695327" y="1700823"/>
            <a:ext cx="10768680" cy="1224137"/>
          </a:xfrm>
        </p:spPr>
        <p:txBody>
          <a:bodyPr anchor="b">
            <a:noAutofit/>
          </a:bodyPr>
          <a:lstStyle>
            <a:lvl1pPr>
              <a:lnSpc>
                <a:spcPts val="3780"/>
              </a:lnSpc>
              <a:defRPr sz="3151">
                <a:solidFill>
                  <a:schemeClr val="accent1"/>
                </a:solidFill>
              </a:defRPr>
            </a:lvl1pPr>
          </a:lstStyle>
          <a:p>
            <a:r>
              <a:rPr lang="en-US"/>
              <a:t>Click to edit Master title style</a:t>
            </a:r>
            <a:endParaRPr lang="en-AU" dirty="0"/>
          </a:p>
        </p:txBody>
      </p:sp>
      <p:sp>
        <p:nvSpPr>
          <p:cNvPr id="6" name="Text Placeholder 6">
            <a:extLst>
              <a:ext uri="{FF2B5EF4-FFF2-40B4-BE49-F238E27FC236}">
                <a16:creationId xmlns:a16="http://schemas.microsoft.com/office/drawing/2014/main" id="{72AC3715-D94B-4A73-8E94-CAC9D5806F46}"/>
              </a:ext>
            </a:extLst>
          </p:cNvPr>
          <p:cNvSpPr>
            <a:spLocks noGrp="1"/>
          </p:cNvSpPr>
          <p:nvPr>
            <p:ph type="body" sz="quarter" idx="10"/>
          </p:nvPr>
        </p:nvSpPr>
        <p:spPr>
          <a:xfrm>
            <a:off x="695327" y="3113748"/>
            <a:ext cx="10768680" cy="2043451"/>
          </a:xfrm>
          <a:prstGeom prst="rect">
            <a:avLst/>
          </a:prstGeom>
        </p:spPr>
        <p:txBody>
          <a:bodyPr>
            <a:normAutofit/>
          </a:bodyPr>
          <a:lstStyle>
            <a:lvl1pPr marL="0" indent="0">
              <a:lnSpc>
                <a:spcPts val="2431"/>
              </a:lnSpc>
              <a:buNone/>
              <a:defRPr sz="2025">
                <a:solidFill>
                  <a:schemeClr val="accent1"/>
                </a:solidFill>
              </a:defRPr>
            </a:lvl1pPr>
          </a:lstStyle>
          <a:p>
            <a:pPr lvl="0"/>
            <a:r>
              <a:rPr lang="en-US"/>
              <a:t>Click to edit Master text styles</a:t>
            </a:r>
          </a:p>
        </p:txBody>
      </p:sp>
      <p:sp>
        <p:nvSpPr>
          <p:cNvPr id="12" name="Footer Placeholder 11">
            <a:extLst>
              <a:ext uri="{FF2B5EF4-FFF2-40B4-BE49-F238E27FC236}">
                <a16:creationId xmlns:a16="http://schemas.microsoft.com/office/drawing/2014/main" id="{A25860B6-572B-42C8-98B4-41BF602CD44E}"/>
              </a:ext>
            </a:extLst>
          </p:cNvPr>
          <p:cNvSpPr>
            <a:spLocks noGrp="1"/>
          </p:cNvSpPr>
          <p:nvPr>
            <p:ph type="ftr" sz="quarter" idx="12"/>
          </p:nvPr>
        </p:nvSpPr>
        <p:spPr/>
        <p:txBody>
          <a:bodyPr/>
          <a:lstStyle/>
          <a:p>
            <a:endParaRPr lang="en-SG"/>
          </a:p>
        </p:txBody>
      </p:sp>
      <p:sp>
        <p:nvSpPr>
          <p:cNvPr id="13" name="Slide Number Placeholder 12">
            <a:extLst>
              <a:ext uri="{FF2B5EF4-FFF2-40B4-BE49-F238E27FC236}">
                <a16:creationId xmlns:a16="http://schemas.microsoft.com/office/drawing/2014/main" id="{E4BE4F66-8978-4B9A-B365-ABFD2A461631}"/>
              </a:ext>
            </a:extLst>
          </p:cNvPr>
          <p:cNvSpPr>
            <a:spLocks noGrp="1"/>
          </p:cNvSpPr>
          <p:nvPr>
            <p:ph type="sldNum" sz="quarter" idx="13"/>
          </p:nvPr>
        </p:nvSpPr>
        <p:spPr/>
        <p:txBody>
          <a:bodyPr/>
          <a:lstStyle/>
          <a:p>
            <a:fld id="{71C63AB4-6DC0-4902-8E9D-B5377E74E401}" type="slidenum">
              <a:rPr lang="en-SG" smtClean="0"/>
              <a:t>‹#›</a:t>
            </a:fld>
            <a:endParaRPr lang="en-SG"/>
          </a:p>
        </p:txBody>
      </p:sp>
      <p:sp>
        <p:nvSpPr>
          <p:cNvPr id="14" name="Date Placeholder 13">
            <a:extLst>
              <a:ext uri="{FF2B5EF4-FFF2-40B4-BE49-F238E27FC236}">
                <a16:creationId xmlns:a16="http://schemas.microsoft.com/office/drawing/2014/main" id="{085400BA-682A-4644-881E-9D9BA0DAB8FC}"/>
              </a:ext>
            </a:extLst>
          </p:cNvPr>
          <p:cNvSpPr>
            <a:spLocks noGrp="1"/>
          </p:cNvSpPr>
          <p:nvPr>
            <p:ph type="dt" sz="half" idx="14"/>
          </p:nvPr>
        </p:nvSpPr>
        <p:spPr bwMode="white"/>
        <p:txBody>
          <a:bodyPr/>
          <a:lstStyle/>
          <a:p>
            <a:fld id="{9EC438C0-00B8-493E-995F-BB10A78EC363}" type="datetime1">
              <a:rPr lang="en-SG" smtClean="0"/>
              <a:t>20/11/24</a:t>
            </a:fld>
            <a:endParaRPr lang="en-SG"/>
          </a:p>
        </p:txBody>
      </p:sp>
    </p:spTree>
    <p:extLst>
      <p:ext uri="{BB962C8B-B14F-4D97-AF65-F5344CB8AC3E}">
        <p14:creationId xmlns:p14="http://schemas.microsoft.com/office/powerpoint/2010/main" val="2326027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ext with Image One Third Alt">
    <p:spTree>
      <p:nvGrpSpPr>
        <p:cNvPr id="1" name=""/>
        <p:cNvGrpSpPr/>
        <p:nvPr/>
      </p:nvGrpSpPr>
      <p:grpSpPr>
        <a:xfrm>
          <a:off x="0" y="0"/>
          <a:ext cx="0" cy="0"/>
          <a:chOff x="0" y="0"/>
          <a:chExt cx="0" cy="0"/>
        </a:xfrm>
      </p:grpSpPr>
      <p:sp>
        <p:nvSpPr>
          <p:cNvPr id="13" name="Text Placeholder 16">
            <a:extLst>
              <a:ext uri="{FF2B5EF4-FFF2-40B4-BE49-F238E27FC236}">
                <a16:creationId xmlns:a16="http://schemas.microsoft.com/office/drawing/2014/main" id="{B4FA68DC-FEFE-4790-B4A5-75AF5CDBE1D5}"/>
              </a:ext>
            </a:extLst>
          </p:cNvPr>
          <p:cNvSpPr>
            <a:spLocks noGrp="1"/>
          </p:cNvSpPr>
          <p:nvPr>
            <p:ph type="body" sz="quarter" idx="22" hasCustomPrompt="1"/>
          </p:nvPr>
        </p:nvSpPr>
        <p:spPr bwMode="invGray">
          <a:xfrm>
            <a:off x="8" y="6"/>
            <a:ext cx="10704513" cy="6869113"/>
          </a:xfrm>
          <a:solidFill>
            <a:schemeClr val="accent1"/>
          </a:solidFill>
        </p:spPr>
        <p:txBody>
          <a:bodyPr>
            <a:normAutofit/>
          </a:bodyPr>
          <a:lstStyle>
            <a:lvl1pPr>
              <a:defRPr sz="133">
                <a:solidFill>
                  <a:schemeClr val="accent1"/>
                </a:solidFill>
              </a:defRPr>
            </a:lvl1pPr>
          </a:lstStyle>
          <a:p>
            <a:pPr lvl="0"/>
            <a:r>
              <a:rPr lang="en-AU" dirty="0"/>
              <a:t> </a:t>
            </a:r>
          </a:p>
        </p:txBody>
      </p:sp>
      <p:sp>
        <p:nvSpPr>
          <p:cNvPr id="12" name="Picture Placeholder 9">
            <a:extLst>
              <a:ext uri="{FF2B5EF4-FFF2-40B4-BE49-F238E27FC236}">
                <a16:creationId xmlns:a16="http://schemas.microsoft.com/office/drawing/2014/main" id="{8FB0C548-DD10-4ED1-BA05-293A119D2AEB}"/>
              </a:ext>
            </a:extLst>
          </p:cNvPr>
          <p:cNvSpPr>
            <a:spLocks noGrp="1"/>
          </p:cNvSpPr>
          <p:nvPr>
            <p:ph type="pic" sz="quarter" idx="18" hasCustomPrompt="1"/>
          </p:nvPr>
        </p:nvSpPr>
        <p:spPr>
          <a:xfrm>
            <a:off x="8108852" y="-8784"/>
            <a:ext cx="4083149" cy="6868620"/>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0093"/>
              <a:gd name="connsiteY0" fmla="*/ 0 h 5592752"/>
              <a:gd name="connsiteX1" fmla="*/ 2714232 w 4070093"/>
              <a:gd name="connsiteY1" fmla="*/ 3644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2714242"/>
              <a:gd name="connsiteY0" fmla="*/ 0 h 5592752"/>
              <a:gd name="connsiteX1" fmla="*/ 2714232 w 2714242"/>
              <a:gd name="connsiteY1" fmla="*/ 3644 h 5592752"/>
              <a:gd name="connsiteX2" fmla="*/ 2455391 w 2714242"/>
              <a:gd name="connsiteY2" fmla="*/ 5590810 h 5592752"/>
              <a:gd name="connsiteX3" fmla="*/ 1718207 w 2714242"/>
              <a:gd name="connsiteY3" fmla="*/ 5592752 h 5592752"/>
              <a:gd name="connsiteX4" fmla="*/ 1791 w 2714242"/>
              <a:gd name="connsiteY4" fmla="*/ 3144317 h 5592752"/>
              <a:gd name="connsiteX5" fmla="*/ 454 w 2714242"/>
              <a:gd name="connsiteY5" fmla="*/ 0 h 5592752"/>
              <a:gd name="connsiteX0" fmla="*/ 454 w 2714778"/>
              <a:gd name="connsiteY0" fmla="*/ 0 h 5596508"/>
              <a:gd name="connsiteX1" fmla="*/ 2714232 w 2714778"/>
              <a:gd name="connsiteY1" fmla="*/ 3644 h 5596508"/>
              <a:gd name="connsiteX2" fmla="*/ 2714070 w 2714778"/>
              <a:gd name="connsiteY2" fmla="*/ 5596508 h 5596508"/>
              <a:gd name="connsiteX3" fmla="*/ 1718207 w 2714778"/>
              <a:gd name="connsiteY3" fmla="*/ 5592752 h 5596508"/>
              <a:gd name="connsiteX4" fmla="*/ 1791 w 2714778"/>
              <a:gd name="connsiteY4" fmla="*/ 3144317 h 5596508"/>
              <a:gd name="connsiteX5" fmla="*/ 454 w 2714778"/>
              <a:gd name="connsiteY5" fmla="*/ 0 h 5596508"/>
              <a:gd name="connsiteX0" fmla="*/ 454 w 2714070"/>
              <a:gd name="connsiteY0" fmla="*/ 0 h 5596508"/>
              <a:gd name="connsiteX1" fmla="*/ 2709992 w 2714070"/>
              <a:gd name="connsiteY1" fmla="*/ 3644 h 5596508"/>
              <a:gd name="connsiteX2" fmla="*/ 2714070 w 2714070"/>
              <a:gd name="connsiteY2" fmla="*/ 5596508 h 5596508"/>
              <a:gd name="connsiteX3" fmla="*/ 1718207 w 2714070"/>
              <a:gd name="connsiteY3" fmla="*/ 5592752 h 5596508"/>
              <a:gd name="connsiteX4" fmla="*/ 1791 w 2714070"/>
              <a:gd name="connsiteY4" fmla="*/ 3144317 h 5596508"/>
              <a:gd name="connsiteX5" fmla="*/ 454 w 2714070"/>
              <a:gd name="connsiteY5" fmla="*/ 0 h 5596508"/>
              <a:gd name="connsiteX0" fmla="*/ 454 w 2714779"/>
              <a:gd name="connsiteY0" fmla="*/ 2054 h 5598562"/>
              <a:gd name="connsiteX1" fmla="*/ 2714233 w 2714779"/>
              <a:gd name="connsiteY1" fmla="*/ 0 h 5598562"/>
              <a:gd name="connsiteX2" fmla="*/ 2714070 w 2714779"/>
              <a:gd name="connsiteY2" fmla="*/ 5598562 h 5598562"/>
              <a:gd name="connsiteX3" fmla="*/ 1718207 w 2714779"/>
              <a:gd name="connsiteY3" fmla="*/ 5594806 h 5598562"/>
              <a:gd name="connsiteX4" fmla="*/ 1791 w 2714779"/>
              <a:gd name="connsiteY4" fmla="*/ 3146371 h 5598562"/>
              <a:gd name="connsiteX5" fmla="*/ 454 w 2714779"/>
              <a:gd name="connsiteY5" fmla="*/ 2054 h 5598562"/>
              <a:gd name="connsiteX0" fmla="*/ 454 w 2714779"/>
              <a:gd name="connsiteY0" fmla="*/ 7751 h 5598562"/>
              <a:gd name="connsiteX1" fmla="*/ 2714233 w 2714779"/>
              <a:gd name="connsiteY1" fmla="*/ 0 h 5598562"/>
              <a:gd name="connsiteX2" fmla="*/ 2714070 w 2714779"/>
              <a:gd name="connsiteY2" fmla="*/ 5598562 h 5598562"/>
              <a:gd name="connsiteX3" fmla="*/ 1718207 w 2714779"/>
              <a:gd name="connsiteY3" fmla="*/ 5594806 h 5598562"/>
              <a:gd name="connsiteX4" fmla="*/ 1791 w 2714779"/>
              <a:gd name="connsiteY4" fmla="*/ 3146371 h 5598562"/>
              <a:gd name="connsiteX5" fmla="*/ 454 w 2714779"/>
              <a:gd name="connsiteY5" fmla="*/ 7751 h 5598562"/>
              <a:gd name="connsiteX0" fmla="*/ 454 w 2714070"/>
              <a:gd name="connsiteY0" fmla="*/ 571782 h 6162593"/>
              <a:gd name="connsiteX1" fmla="*/ 2707872 w 2714070"/>
              <a:gd name="connsiteY1" fmla="*/ 0 h 6162593"/>
              <a:gd name="connsiteX2" fmla="*/ 2714070 w 2714070"/>
              <a:gd name="connsiteY2" fmla="*/ 6162593 h 6162593"/>
              <a:gd name="connsiteX3" fmla="*/ 1718207 w 2714070"/>
              <a:gd name="connsiteY3" fmla="*/ 6158837 h 6162593"/>
              <a:gd name="connsiteX4" fmla="*/ 1791 w 2714070"/>
              <a:gd name="connsiteY4" fmla="*/ 3710402 h 6162593"/>
              <a:gd name="connsiteX5" fmla="*/ 454 w 2714070"/>
              <a:gd name="connsiteY5" fmla="*/ 571782 h 6162593"/>
              <a:gd name="connsiteX0" fmla="*/ 454 w 2714070"/>
              <a:gd name="connsiteY0" fmla="*/ 7751 h 6162593"/>
              <a:gd name="connsiteX1" fmla="*/ 2707872 w 2714070"/>
              <a:gd name="connsiteY1" fmla="*/ 0 h 6162593"/>
              <a:gd name="connsiteX2" fmla="*/ 2714070 w 2714070"/>
              <a:gd name="connsiteY2" fmla="*/ 6162593 h 6162593"/>
              <a:gd name="connsiteX3" fmla="*/ 1718207 w 2714070"/>
              <a:gd name="connsiteY3" fmla="*/ 6158837 h 6162593"/>
              <a:gd name="connsiteX4" fmla="*/ 1791 w 2714070"/>
              <a:gd name="connsiteY4" fmla="*/ 3710402 h 6162593"/>
              <a:gd name="connsiteX5" fmla="*/ 454 w 2714070"/>
              <a:gd name="connsiteY5" fmla="*/ 7751 h 6162593"/>
              <a:gd name="connsiteX0" fmla="*/ 454 w 2720839"/>
              <a:gd name="connsiteY0" fmla="*/ 7751 h 6162593"/>
              <a:gd name="connsiteX1" fmla="*/ 2720594 w 2720839"/>
              <a:gd name="connsiteY1" fmla="*/ 0 h 6162593"/>
              <a:gd name="connsiteX2" fmla="*/ 2714070 w 2720839"/>
              <a:gd name="connsiteY2" fmla="*/ 6162593 h 6162593"/>
              <a:gd name="connsiteX3" fmla="*/ 1718207 w 2720839"/>
              <a:gd name="connsiteY3" fmla="*/ 6158837 h 6162593"/>
              <a:gd name="connsiteX4" fmla="*/ 1791 w 2720839"/>
              <a:gd name="connsiteY4" fmla="*/ 3710402 h 6162593"/>
              <a:gd name="connsiteX5" fmla="*/ 454 w 2720839"/>
              <a:gd name="connsiteY5" fmla="*/ 7751 h 6162593"/>
              <a:gd name="connsiteX0" fmla="*/ 454 w 2726792"/>
              <a:gd name="connsiteY0" fmla="*/ 7751 h 6162593"/>
              <a:gd name="connsiteX1" fmla="*/ 2720594 w 2726792"/>
              <a:gd name="connsiteY1" fmla="*/ 0 h 6162593"/>
              <a:gd name="connsiteX2" fmla="*/ 2726792 w 2726792"/>
              <a:gd name="connsiteY2" fmla="*/ 6162593 h 6162593"/>
              <a:gd name="connsiteX3" fmla="*/ 1718207 w 2726792"/>
              <a:gd name="connsiteY3" fmla="*/ 6158837 h 6162593"/>
              <a:gd name="connsiteX4" fmla="*/ 1791 w 2726792"/>
              <a:gd name="connsiteY4" fmla="*/ 3710402 h 6162593"/>
              <a:gd name="connsiteX5" fmla="*/ 454 w 2726792"/>
              <a:gd name="connsiteY5" fmla="*/ 7751 h 616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6792" h="6162593">
                <a:moveTo>
                  <a:pt x="454" y="7751"/>
                </a:moveTo>
                <a:lnTo>
                  <a:pt x="2720594" y="0"/>
                </a:lnTo>
                <a:cubicBezTo>
                  <a:pt x="2722551" y="1865237"/>
                  <a:pt x="2724835" y="4297356"/>
                  <a:pt x="2726792" y="6162593"/>
                </a:cubicBezTo>
                <a:lnTo>
                  <a:pt x="1718207" y="6158837"/>
                </a:lnTo>
                <a:cubicBezTo>
                  <a:pt x="689093" y="5848705"/>
                  <a:pt x="-8821" y="4564073"/>
                  <a:pt x="1791" y="3710402"/>
                </a:cubicBezTo>
                <a:cubicBezTo>
                  <a:pt x="3783" y="2507139"/>
                  <a:pt x="-1538" y="1211014"/>
                  <a:pt x="454" y="7751"/>
                </a:cubicBezTo>
                <a:close/>
              </a:path>
            </a:pathLst>
          </a:custGeom>
          <a:solidFill>
            <a:schemeClr val="bg2"/>
          </a:solidFill>
        </p:spPr>
        <p:txBody>
          <a:bodyPr anchor="ctr"/>
          <a:lstStyle>
            <a:lvl1pPr algn="ctr">
              <a:defRPr sz="900"/>
            </a:lvl1pPr>
          </a:lstStyle>
          <a:p>
            <a:r>
              <a:rPr lang="en-AU" dirty="0"/>
              <a:t> Click icon to insert picture</a:t>
            </a:r>
          </a:p>
          <a:p>
            <a:endParaRPr lang="en-AU" dirty="0"/>
          </a:p>
        </p:txBody>
      </p:sp>
      <p:sp>
        <p:nvSpPr>
          <p:cNvPr id="11" name="Text Placeholder 5">
            <a:extLst>
              <a:ext uri="{FF2B5EF4-FFF2-40B4-BE49-F238E27FC236}">
                <a16:creationId xmlns:a16="http://schemas.microsoft.com/office/drawing/2014/main" id="{8E5BD460-2E08-418B-9ED2-FED7577890AA}"/>
              </a:ext>
            </a:extLst>
          </p:cNvPr>
          <p:cNvSpPr>
            <a:spLocks noGrp="1"/>
          </p:cNvSpPr>
          <p:nvPr>
            <p:ph type="body" sz="quarter" idx="17" hasCustomPrompt="1"/>
          </p:nvPr>
        </p:nvSpPr>
        <p:spPr bwMode="white">
          <a:xfrm>
            <a:off x="4400553" y="6524625"/>
            <a:ext cx="3384667" cy="241300"/>
          </a:xfrm>
        </p:spPr>
        <p:txBody>
          <a:bodyPr anchor="ctr">
            <a:normAutofit/>
          </a:bodyPr>
          <a:lstStyle>
            <a:lvl1pPr algn="ctr">
              <a:defRPr sz="751" b="1">
                <a:solidFill>
                  <a:schemeClr val="bg1"/>
                </a:solidFill>
              </a:defRPr>
            </a:lvl1pPr>
          </a:lstStyle>
          <a:p>
            <a:pPr lvl="0"/>
            <a:r>
              <a:rPr lang="en-US" dirty="0"/>
              <a:t>#[Hashtag text]</a:t>
            </a:r>
          </a:p>
        </p:txBody>
      </p:sp>
      <p:sp>
        <p:nvSpPr>
          <p:cNvPr id="10" name="Text Placeholder 5">
            <a:extLst>
              <a:ext uri="{FF2B5EF4-FFF2-40B4-BE49-F238E27FC236}">
                <a16:creationId xmlns:a16="http://schemas.microsoft.com/office/drawing/2014/main" id="{468C9D50-7928-4CA0-BFA2-1AB0032BF14E}"/>
              </a:ext>
            </a:extLst>
          </p:cNvPr>
          <p:cNvSpPr>
            <a:spLocks noGrp="1"/>
          </p:cNvSpPr>
          <p:nvPr>
            <p:ph type="body" sz="quarter" idx="13"/>
          </p:nvPr>
        </p:nvSpPr>
        <p:spPr bwMode="white">
          <a:xfrm>
            <a:off x="695325" y="1700219"/>
            <a:ext cx="7089891" cy="4598075"/>
          </a:xfrm>
          <a:prstGeom prst="rect">
            <a:avLst/>
          </a:prstGeom>
        </p:spPr>
        <p:txBody>
          <a:bodyPr/>
          <a:lstStyle>
            <a:lvl1pPr>
              <a:buNone/>
              <a:defRPr lang="en-US" dirty="0">
                <a:solidFill>
                  <a:schemeClr val="bg1"/>
                </a:solidFill>
              </a:defRPr>
            </a:lvl1pPr>
            <a:lvl2pPr>
              <a:buClr>
                <a:schemeClr val="bg1"/>
              </a:buClr>
              <a:defRPr lang="en-US" dirty="0">
                <a:solidFill>
                  <a:schemeClr val="bg1"/>
                </a:solidFill>
              </a:defRPr>
            </a:lvl2pPr>
            <a:lvl3pPr>
              <a:buClr>
                <a:schemeClr val="bg1"/>
              </a:buClr>
              <a:defRPr lang="en-US" dirty="0">
                <a:solidFill>
                  <a:schemeClr val="bg1"/>
                </a:solidFill>
              </a:defRPr>
            </a:lvl3pPr>
            <a:lvl4pPr>
              <a:defRPr lang="en-US" dirty="0">
                <a:solidFill>
                  <a:schemeClr val="bg1"/>
                </a:solidFill>
              </a:defRPr>
            </a:lvl4pPr>
            <a:lvl5pPr>
              <a:defRPr lang="en-US" dirty="0">
                <a:solidFill>
                  <a:schemeClr val="bg1"/>
                </a:solidFill>
              </a:defRPr>
            </a:lvl5pPr>
            <a:lvl6pPr>
              <a:defRPr lang="en-AU" dirty="0">
                <a:solidFill>
                  <a:schemeClr val="bg1"/>
                </a:solidFill>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Title 1">
            <a:extLst>
              <a:ext uri="{FF2B5EF4-FFF2-40B4-BE49-F238E27FC236}">
                <a16:creationId xmlns:a16="http://schemas.microsoft.com/office/drawing/2014/main" id="{2AF87536-1667-4319-A130-CF6578DB2C85}"/>
              </a:ext>
            </a:extLst>
          </p:cNvPr>
          <p:cNvSpPr>
            <a:spLocks noGrp="1"/>
          </p:cNvSpPr>
          <p:nvPr>
            <p:ph type="title"/>
          </p:nvPr>
        </p:nvSpPr>
        <p:spPr bwMode="white">
          <a:xfrm>
            <a:off x="695327" y="1052736"/>
            <a:ext cx="7096124" cy="469056"/>
          </a:xfrm>
        </p:spPr>
        <p:txBody>
          <a:bodyPr/>
          <a:lstStyle>
            <a:lvl1pPr>
              <a:defRPr>
                <a:solidFill>
                  <a:schemeClr val="bg1"/>
                </a:solidFill>
              </a:defRPr>
            </a:lvl1pPr>
          </a:lstStyle>
          <a:p>
            <a:r>
              <a:rPr lang="en-US"/>
              <a:t>Click to edit Master title style</a:t>
            </a:r>
            <a:endParaRPr lang="en-AU" dirty="0"/>
          </a:p>
        </p:txBody>
      </p:sp>
      <p:sp>
        <p:nvSpPr>
          <p:cNvPr id="6" name="Date Placeholder 5">
            <a:extLst>
              <a:ext uri="{FF2B5EF4-FFF2-40B4-BE49-F238E27FC236}">
                <a16:creationId xmlns:a16="http://schemas.microsoft.com/office/drawing/2014/main" id="{9AD53B17-CFA2-4153-BA9B-6F2B6C1F6005}"/>
              </a:ext>
            </a:extLst>
          </p:cNvPr>
          <p:cNvSpPr>
            <a:spLocks noGrp="1"/>
          </p:cNvSpPr>
          <p:nvPr>
            <p:ph type="dt" sz="half" idx="19"/>
          </p:nvPr>
        </p:nvSpPr>
        <p:spPr bwMode="white">
          <a:xfrm>
            <a:off x="695325" y="151136"/>
            <a:ext cx="2376000" cy="241200"/>
          </a:xfrm>
          <a:prstGeom prst="rect">
            <a:avLst/>
          </a:prstGeom>
        </p:spPr>
        <p:txBody>
          <a:bodyPr/>
          <a:lstStyle/>
          <a:p>
            <a:fld id="{AC0C82E0-D5EF-4580-A4C1-F4BA5FF2E6CE}" type="datetime1">
              <a:rPr lang="en-SG" smtClean="0"/>
              <a:t>20/11/24</a:t>
            </a:fld>
            <a:endParaRPr lang="en-SG"/>
          </a:p>
        </p:txBody>
      </p:sp>
      <p:sp>
        <p:nvSpPr>
          <p:cNvPr id="7" name="Footer Placeholder 6">
            <a:extLst>
              <a:ext uri="{FF2B5EF4-FFF2-40B4-BE49-F238E27FC236}">
                <a16:creationId xmlns:a16="http://schemas.microsoft.com/office/drawing/2014/main" id="{68508C9E-FE7C-44AA-84C7-0471A04346C4}"/>
              </a:ext>
            </a:extLst>
          </p:cNvPr>
          <p:cNvSpPr>
            <a:spLocks noGrp="1"/>
          </p:cNvSpPr>
          <p:nvPr>
            <p:ph type="ftr" sz="quarter" idx="20"/>
          </p:nvPr>
        </p:nvSpPr>
        <p:spPr bwMode="white"/>
        <p:txBody>
          <a:bodyPr/>
          <a:lstStyle>
            <a:lvl1pPr>
              <a:defRPr>
                <a:solidFill>
                  <a:schemeClr val="bg1"/>
                </a:solidFill>
              </a:defRPr>
            </a:lvl1pPr>
          </a:lstStyle>
          <a:p>
            <a:endParaRPr lang="en-SG"/>
          </a:p>
        </p:txBody>
      </p:sp>
      <p:sp>
        <p:nvSpPr>
          <p:cNvPr id="8" name="Slide Number Placeholder 7">
            <a:extLst>
              <a:ext uri="{FF2B5EF4-FFF2-40B4-BE49-F238E27FC236}">
                <a16:creationId xmlns:a16="http://schemas.microsoft.com/office/drawing/2014/main" id="{F52737AE-AB1C-425B-82B5-B5D4E1208032}"/>
              </a:ext>
            </a:extLst>
          </p:cNvPr>
          <p:cNvSpPr>
            <a:spLocks noGrp="1"/>
          </p:cNvSpPr>
          <p:nvPr>
            <p:ph type="sldNum" sz="quarter" idx="21"/>
          </p:nvPr>
        </p:nvSpPr>
        <p:spPr/>
        <p:txBody>
          <a:bodyPr/>
          <a:lstStyle/>
          <a:p>
            <a:fld id="{71C63AB4-6DC0-4902-8E9D-B5377E74E401}" type="slidenum">
              <a:rPr lang="en-SG" smtClean="0"/>
              <a:t>‹#›</a:t>
            </a:fld>
            <a:endParaRPr lang="en-SG"/>
          </a:p>
        </p:txBody>
      </p:sp>
    </p:spTree>
    <p:extLst>
      <p:ext uri="{BB962C8B-B14F-4D97-AF65-F5344CB8AC3E}">
        <p14:creationId xmlns:p14="http://schemas.microsoft.com/office/powerpoint/2010/main" val="2376107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5325" y="1700214"/>
            <a:ext cx="5218859" cy="4608515"/>
          </a:xfrm>
          <a:prstGeom prst="rect">
            <a:avLst/>
          </a:prstGeom>
        </p:spPr>
        <p:txBody>
          <a:bodyPr>
            <a:normAutofit/>
          </a:bodyPr>
          <a:lstStyle>
            <a:lvl1pPr>
              <a:defRPr lang="en-US" dirty="0"/>
            </a:lvl1pPr>
            <a:lvl2pPr>
              <a:defRPr lang="en-US" dirty="0"/>
            </a:lvl2pPr>
            <a:lvl3pPr>
              <a:defRPr lang="en-US" dirty="0"/>
            </a:lvl3pPr>
            <a:lvl4pPr>
              <a:defRPr lang="en-US" dirty="0"/>
            </a:lvl4pPr>
            <a:lvl5pPr>
              <a:defRPr lang="en-US" sz="1800" dirty="0"/>
            </a:lvl5pPr>
            <a:lvl6pPr>
              <a:defRPr lang="en-AU" sz="1500" dirty="0"/>
            </a:lvl6pPr>
            <a:lvl7pPr>
              <a:defRPr lang="en-AU" dirty="0"/>
            </a:lvl7pPr>
            <a:lvl8pPr>
              <a:defRPr sz="1351"/>
            </a:lvl8pPr>
            <a:lvl9pPr>
              <a:defRPr sz="1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88619" y="1700214"/>
            <a:ext cx="5220000" cy="4608515"/>
          </a:xfrm>
          <a:prstGeom prst="rect">
            <a:avLst/>
          </a:prstGeom>
        </p:spPr>
        <p:txBody>
          <a:bodyPr>
            <a:normAutofit/>
          </a:bodyPr>
          <a:lstStyle>
            <a:lvl1pPr>
              <a:defRPr lang="en-US" dirty="0"/>
            </a:lvl1pPr>
            <a:lvl2pPr>
              <a:defRPr lang="en-US" dirty="0"/>
            </a:lvl2pPr>
            <a:lvl3pPr>
              <a:defRPr lang="en-US" dirty="0"/>
            </a:lvl3pPr>
            <a:lvl4pPr>
              <a:defRPr lang="en-US" dirty="0"/>
            </a:lvl4pPr>
            <a:lvl5pPr>
              <a:defRPr lang="en-AU" dirty="0"/>
            </a:lvl5pPr>
            <a:lvl6pPr>
              <a:defRPr lang="en-AU" dirty="0"/>
            </a:lvl6pPr>
            <a:lvl7pPr>
              <a:defRPr sz="1351"/>
            </a:lvl7pPr>
            <a:lvl8pPr>
              <a:defRPr sz="1351"/>
            </a:lvl8pPr>
            <a:lvl9pPr>
              <a:defRPr sz="1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8" name="Title 7">
            <a:extLst>
              <a:ext uri="{FF2B5EF4-FFF2-40B4-BE49-F238E27FC236}">
                <a16:creationId xmlns:a16="http://schemas.microsoft.com/office/drawing/2014/main" id="{E9C4661F-54FC-4886-BD67-853118646F4D}"/>
              </a:ext>
            </a:extLst>
          </p:cNvPr>
          <p:cNvSpPr>
            <a:spLocks noGrp="1"/>
          </p:cNvSpPr>
          <p:nvPr>
            <p:ph type="title"/>
          </p:nvPr>
        </p:nvSpPr>
        <p:spPr/>
        <p:txBody>
          <a:bodyPr/>
          <a:lstStyle/>
          <a:p>
            <a:r>
              <a:rPr lang="en-US"/>
              <a:t>Click to edit Master title style</a:t>
            </a:r>
            <a:endParaRPr lang="en-AU" dirty="0"/>
          </a:p>
        </p:txBody>
      </p:sp>
      <p:sp>
        <p:nvSpPr>
          <p:cNvPr id="10" name="Text Placeholder 5">
            <a:extLst>
              <a:ext uri="{FF2B5EF4-FFF2-40B4-BE49-F238E27FC236}">
                <a16:creationId xmlns:a16="http://schemas.microsoft.com/office/drawing/2014/main" id="{B8CF3B12-4A8B-4A18-B3B1-784A4DEDEF2B}"/>
              </a:ext>
            </a:extLst>
          </p:cNvPr>
          <p:cNvSpPr>
            <a:spLocks noGrp="1"/>
          </p:cNvSpPr>
          <p:nvPr>
            <p:ph type="body" sz="quarter" idx="15" hasCustomPrompt="1"/>
          </p:nvPr>
        </p:nvSpPr>
        <p:spPr>
          <a:xfrm>
            <a:off x="4400553" y="6524625"/>
            <a:ext cx="3384667" cy="241300"/>
          </a:xfrm>
        </p:spPr>
        <p:txBody>
          <a:bodyPr anchor="ctr">
            <a:normAutofit/>
          </a:bodyPr>
          <a:lstStyle>
            <a:lvl1pPr algn="ctr">
              <a:defRPr sz="751" b="1">
                <a:solidFill>
                  <a:schemeClr val="accent1"/>
                </a:solidFill>
              </a:defRPr>
            </a:lvl1pPr>
          </a:lstStyle>
          <a:p>
            <a:pPr lvl="0"/>
            <a:r>
              <a:rPr lang="en-US" dirty="0"/>
              <a:t>#[Hashtag text]</a:t>
            </a:r>
          </a:p>
        </p:txBody>
      </p:sp>
      <p:sp>
        <p:nvSpPr>
          <p:cNvPr id="5" name="Date Placeholder 4">
            <a:extLst>
              <a:ext uri="{FF2B5EF4-FFF2-40B4-BE49-F238E27FC236}">
                <a16:creationId xmlns:a16="http://schemas.microsoft.com/office/drawing/2014/main" id="{5CB261A5-F8C2-49CF-AE4B-80932D43C55C}"/>
              </a:ext>
            </a:extLst>
          </p:cNvPr>
          <p:cNvSpPr>
            <a:spLocks noGrp="1"/>
          </p:cNvSpPr>
          <p:nvPr>
            <p:ph type="dt" sz="half" idx="16"/>
          </p:nvPr>
        </p:nvSpPr>
        <p:spPr bwMode="white"/>
        <p:txBody>
          <a:bodyPr/>
          <a:lstStyle/>
          <a:p>
            <a:fld id="{420BA5C5-ABFB-4F85-90FF-F886DDCAA22E}" type="datetime1">
              <a:rPr lang="en-SG" smtClean="0"/>
              <a:t>20/11/24</a:t>
            </a:fld>
            <a:endParaRPr lang="en-SG"/>
          </a:p>
        </p:txBody>
      </p:sp>
      <p:sp>
        <p:nvSpPr>
          <p:cNvPr id="9" name="Footer Placeholder 8">
            <a:extLst>
              <a:ext uri="{FF2B5EF4-FFF2-40B4-BE49-F238E27FC236}">
                <a16:creationId xmlns:a16="http://schemas.microsoft.com/office/drawing/2014/main" id="{F8BF24CA-767B-442B-A672-6C630273E4EA}"/>
              </a:ext>
            </a:extLst>
          </p:cNvPr>
          <p:cNvSpPr>
            <a:spLocks noGrp="1"/>
          </p:cNvSpPr>
          <p:nvPr>
            <p:ph type="ftr" sz="quarter" idx="17"/>
          </p:nvPr>
        </p:nvSpPr>
        <p:spPr/>
        <p:txBody>
          <a:bodyPr/>
          <a:lstStyle/>
          <a:p>
            <a:endParaRPr lang="en-SG"/>
          </a:p>
        </p:txBody>
      </p:sp>
      <p:sp>
        <p:nvSpPr>
          <p:cNvPr id="13" name="Slide Number Placeholder 12">
            <a:extLst>
              <a:ext uri="{FF2B5EF4-FFF2-40B4-BE49-F238E27FC236}">
                <a16:creationId xmlns:a16="http://schemas.microsoft.com/office/drawing/2014/main" id="{85B269D8-1308-43E9-B2BF-264F017F03A8}"/>
              </a:ext>
            </a:extLst>
          </p:cNvPr>
          <p:cNvSpPr>
            <a:spLocks noGrp="1"/>
          </p:cNvSpPr>
          <p:nvPr>
            <p:ph type="sldNum" sz="quarter" idx="18"/>
          </p:nvPr>
        </p:nvSpPr>
        <p:spPr/>
        <p:txBody>
          <a:bodyPr/>
          <a:lstStyle/>
          <a:p>
            <a:fld id="{71C63AB4-6DC0-4902-8E9D-B5377E74E401}" type="slidenum">
              <a:rPr lang="en-SG" smtClean="0"/>
              <a:t>‹#›</a:t>
            </a:fld>
            <a:endParaRPr lang="en-SG"/>
          </a:p>
        </p:txBody>
      </p:sp>
    </p:spTree>
    <p:extLst>
      <p:ext uri="{BB962C8B-B14F-4D97-AF65-F5344CB8AC3E}">
        <p14:creationId xmlns:p14="http://schemas.microsoft.com/office/powerpoint/2010/main" val="2146566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694800" y="1082200"/>
            <a:ext cx="10744005" cy="720081"/>
          </a:xfrm>
        </p:spPr>
        <p:txBody>
          <a:bodyPr anchor="b">
            <a:noAutofit/>
          </a:bodyPr>
          <a:lstStyle>
            <a:lvl1pPr>
              <a:lnSpc>
                <a:spcPts val="3780"/>
              </a:lnSpc>
              <a:defRPr sz="3151">
                <a:solidFill>
                  <a:schemeClr val="bg1"/>
                </a:solidFill>
              </a:defRPr>
            </a:lvl1pPr>
          </a:lstStyle>
          <a:p>
            <a:r>
              <a:rPr lang="en-US"/>
              <a:t>Click to edit Master title style</a:t>
            </a:r>
            <a:endParaRPr lang="en-AU" dirty="0"/>
          </a:p>
        </p:txBody>
      </p:sp>
      <p:sp>
        <p:nvSpPr>
          <p:cNvPr id="7" name="Text Placeholder 6"/>
          <p:cNvSpPr>
            <a:spLocks noGrp="1"/>
          </p:cNvSpPr>
          <p:nvPr>
            <p:ph type="body" sz="quarter" idx="10" hasCustomPrompt="1"/>
          </p:nvPr>
        </p:nvSpPr>
        <p:spPr bwMode="white">
          <a:xfrm>
            <a:off x="694809" y="1876358"/>
            <a:ext cx="3254263" cy="832577"/>
          </a:xfrm>
          <a:prstGeom prst="rect">
            <a:avLst/>
          </a:prstGeom>
        </p:spPr>
        <p:txBody>
          <a:bodyPr>
            <a:normAutofit/>
          </a:bodyPr>
          <a:lstStyle>
            <a:lvl1pPr marL="0" indent="0">
              <a:lnSpc>
                <a:spcPct val="100000"/>
              </a:lnSpc>
              <a:spcBef>
                <a:spcPts val="0"/>
              </a:spcBef>
              <a:spcAft>
                <a:spcPts val="0"/>
              </a:spcAft>
              <a:buNone/>
              <a:defRPr sz="900">
                <a:solidFill>
                  <a:schemeClr val="bg1"/>
                </a:solidFill>
              </a:defRPr>
            </a:lvl1pPr>
          </a:lstStyle>
          <a:p>
            <a:pPr lvl="0"/>
            <a:r>
              <a:rPr lang="en-US" dirty="0"/>
              <a:t>Click to edit </a:t>
            </a:r>
            <a:br>
              <a:rPr lang="en-US" dirty="0"/>
            </a:br>
            <a:r>
              <a:rPr lang="en-US" dirty="0"/>
              <a:t>Master text styles</a:t>
            </a:r>
          </a:p>
        </p:txBody>
      </p:sp>
      <p:sp>
        <p:nvSpPr>
          <p:cNvPr id="11" name="Text Placeholder 6">
            <a:extLst>
              <a:ext uri="{FF2B5EF4-FFF2-40B4-BE49-F238E27FC236}">
                <a16:creationId xmlns:a16="http://schemas.microsoft.com/office/drawing/2014/main" id="{0758AADB-42F9-44FF-A436-0031B6B2680A}"/>
              </a:ext>
            </a:extLst>
          </p:cNvPr>
          <p:cNvSpPr>
            <a:spLocks noGrp="1"/>
          </p:cNvSpPr>
          <p:nvPr>
            <p:ph type="body" sz="quarter" idx="11" hasCustomPrompt="1"/>
          </p:nvPr>
        </p:nvSpPr>
        <p:spPr bwMode="white">
          <a:xfrm>
            <a:off x="1087509" y="2852951"/>
            <a:ext cx="3418763" cy="202889"/>
          </a:xfrm>
          <a:prstGeom prst="rect">
            <a:avLst/>
          </a:prstGeom>
        </p:spPr>
        <p:txBody>
          <a:bodyPr>
            <a:normAutofit/>
          </a:bodyPr>
          <a:lstStyle>
            <a:lvl1pPr marL="0" indent="0">
              <a:lnSpc>
                <a:spcPts val="1125"/>
              </a:lnSpc>
              <a:spcAft>
                <a:spcPts val="0"/>
              </a:spcAft>
              <a:buNone/>
              <a:defRPr sz="713">
                <a:solidFill>
                  <a:schemeClr val="bg1"/>
                </a:solidFill>
              </a:defRPr>
            </a:lvl1pPr>
          </a:lstStyle>
          <a:p>
            <a:pPr lvl="0"/>
            <a:r>
              <a:rPr lang="en-US" dirty="0"/>
              <a:t>Click to edit Master text styles</a:t>
            </a:r>
          </a:p>
        </p:txBody>
      </p:sp>
      <p:sp>
        <p:nvSpPr>
          <p:cNvPr id="15" name="Text Placeholder 6">
            <a:extLst>
              <a:ext uri="{FF2B5EF4-FFF2-40B4-BE49-F238E27FC236}">
                <a16:creationId xmlns:a16="http://schemas.microsoft.com/office/drawing/2014/main" id="{9EB3BAB6-8B24-4F70-BDDC-75B91A4FB1D5}"/>
              </a:ext>
            </a:extLst>
          </p:cNvPr>
          <p:cNvSpPr>
            <a:spLocks noGrp="1"/>
          </p:cNvSpPr>
          <p:nvPr>
            <p:ph type="body" sz="quarter" idx="12" hasCustomPrompt="1"/>
          </p:nvPr>
        </p:nvSpPr>
        <p:spPr bwMode="white">
          <a:xfrm>
            <a:off x="1087509" y="3125033"/>
            <a:ext cx="3418763" cy="202889"/>
          </a:xfrm>
          <a:prstGeom prst="rect">
            <a:avLst/>
          </a:prstGeom>
        </p:spPr>
        <p:txBody>
          <a:bodyPr>
            <a:normAutofit/>
          </a:bodyPr>
          <a:lstStyle>
            <a:lvl1pPr marL="0" indent="0">
              <a:lnSpc>
                <a:spcPts val="1125"/>
              </a:lnSpc>
              <a:spcAft>
                <a:spcPts val="0"/>
              </a:spcAft>
              <a:buNone/>
              <a:defRPr sz="713">
                <a:solidFill>
                  <a:schemeClr val="bg1"/>
                </a:solidFill>
              </a:defRPr>
            </a:lvl1pPr>
          </a:lstStyle>
          <a:p>
            <a:pPr lvl="0"/>
            <a:r>
              <a:rPr lang="en-US" dirty="0"/>
              <a:t>Click to edit Master text styles</a:t>
            </a:r>
          </a:p>
        </p:txBody>
      </p:sp>
      <p:sp>
        <p:nvSpPr>
          <p:cNvPr id="13" name="Text Placeholder 6">
            <a:extLst>
              <a:ext uri="{FF2B5EF4-FFF2-40B4-BE49-F238E27FC236}">
                <a16:creationId xmlns:a16="http://schemas.microsoft.com/office/drawing/2014/main" id="{B8A2EB93-6CF0-469A-B44D-3B50AF0CEE6D}"/>
              </a:ext>
            </a:extLst>
          </p:cNvPr>
          <p:cNvSpPr>
            <a:spLocks noGrp="1"/>
          </p:cNvSpPr>
          <p:nvPr>
            <p:ph type="body" sz="quarter" idx="13" hasCustomPrompt="1"/>
          </p:nvPr>
        </p:nvSpPr>
        <p:spPr bwMode="white">
          <a:xfrm>
            <a:off x="1087509" y="3415100"/>
            <a:ext cx="3418763" cy="202889"/>
          </a:xfrm>
          <a:prstGeom prst="rect">
            <a:avLst/>
          </a:prstGeom>
        </p:spPr>
        <p:txBody>
          <a:bodyPr>
            <a:normAutofit/>
          </a:bodyPr>
          <a:lstStyle>
            <a:lvl1pPr marL="0" indent="0">
              <a:lnSpc>
                <a:spcPts val="1125"/>
              </a:lnSpc>
              <a:spcAft>
                <a:spcPts val="0"/>
              </a:spcAft>
              <a:buNone/>
              <a:defRPr sz="713">
                <a:solidFill>
                  <a:schemeClr val="bg1"/>
                </a:solidFill>
              </a:defRPr>
            </a:lvl1pPr>
          </a:lstStyle>
          <a:p>
            <a:pPr lvl="0"/>
            <a:r>
              <a:rPr lang="en-US" dirty="0"/>
              <a:t>Click to edit Master text styles</a:t>
            </a:r>
          </a:p>
        </p:txBody>
      </p:sp>
      <p:sp>
        <p:nvSpPr>
          <p:cNvPr id="16" name="Text Placeholder 6">
            <a:extLst>
              <a:ext uri="{FF2B5EF4-FFF2-40B4-BE49-F238E27FC236}">
                <a16:creationId xmlns:a16="http://schemas.microsoft.com/office/drawing/2014/main" id="{81CEC2A5-BF8B-405F-BFB8-A7AC93A346C2}"/>
              </a:ext>
            </a:extLst>
          </p:cNvPr>
          <p:cNvSpPr>
            <a:spLocks noGrp="1"/>
          </p:cNvSpPr>
          <p:nvPr>
            <p:ph type="body" sz="quarter" idx="14" hasCustomPrompt="1"/>
          </p:nvPr>
        </p:nvSpPr>
        <p:spPr bwMode="white">
          <a:xfrm>
            <a:off x="1087509" y="3687180"/>
            <a:ext cx="3418763" cy="202889"/>
          </a:xfrm>
          <a:prstGeom prst="rect">
            <a:avLst/>
          </a:prstGeom>
        </p:spPr>
        <p:txBody>
          <a:bodyPr>
            <a:normAutofit/>
          </a:bodyPr>
          <a:lstStyle>
            <a:lvl1pPr marL="0" indent="0">
              <a:lnSpc>
                <a:spcPts val="1125"/>
              </a:lnSpc>
              <a:spcAft>
                <a:spcPts val="0"/>
              </a:spcAft>
              <a:buNone/>
              <a:defRPr sz="713">
                <a:solidFill>
                  <a:schemeClr val="bg1"/>
                </a:solidFill>
              </a:defRPr>
            </a:lvl1pPr>
          </a:lstStyle>
          <a:p>
            <a:pPr lvl="0"/>
            <a:r>
              <a:rPr lang="en-US" dirty="0"/>
              <a:t>Click to edit Master text styles</a:t>
            </a:r>
          </a:p>
        </p:txBody>
      </p:sp>
      <p:sp>
        <p:nvSpPr>
          <p:cNvPr id="18" name="Text Placeholder 6">
            <a:extLst>
              <a:ext uri="{FF2B5EF4-FFF2-40B4-BE49-F238E27FC236}">
                <a16:creationId xmlns:a16="http://schemas.microsoft.com/office/drawing/2014/main" id="{191147DD-03AA-4BA3-AFAA-F070EDBA94F2}"/>
              </a:ext>
            </a:extLst>
          </p:cNvPr>
          <p:cNvSpPr>
            <a:spLocks noGrp="1"/>
          </p:cNvSpPr>
          <p:nvPr>
            <p:ph type="body" sz="quarter" idx="15" hasCustomPrompt="1"/>
          </p:nvPr>
        </p:nvSpPr>
        <p:spPr bwMode="white">
          <a:xfrm>
            <a:off x="1087509" y="3957498"/>
            <a:ext cx="3418763" cy="202889"/>
          </a:xfrm>
          <a:prstGeom prst="rect">
            <a:avLst/>
          </a:prstGeom>
        </p:spPr>
        <p:txBody>
          <a:bodyPr>
            <a:normAutofit/>
          </a:bodyPr>
          <a:lstStyle>
            <a:lvl1pPr marL="0" indent="0">
              <a:lnSpc>
                <a:spcPts val="1125"/>
              </a:lnSpc>
              <a:spcAft>
                <a:spcPts val="0"/>
              </a:spcAft>
              <a:buNone/>
              <a:defRPr sz="713">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966536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54880" y="228781"/>
            <a:ext cx="8831584" cy="447117"/>
          </a:xfrm>
          <a:prstGeom prst="rect">
            <a:avLst/>
          </a:prstGeom>
        </p:spPr>
        <p:txBody>
          <a:bodyPr/>
          <a:lstStyle>
            <a:lvl1pPr algn="l">
              <a:defRPr sz="3000" b="1" i="0" cap="none">
                <a:solidFill>
                  <a:srgbClr val="404040"/>
                </a:solidFill>
                <a:latin typeface="Frutiger LT 55 Roman"/>
                <a:cs typeface="Frutiger LT 55 Roman"/>
              </a:defRPr>
            </a:lvl1pPr>
          </a:lstStyle>
          <a:p>
            <a:r>
              <a:rPr lang="en-US" dirty="0"/>
              <a:t>Click To Edit Master Title Style</a:t>
            </a:r>
          </a:p>
        </p:txBody>
      </p:sp>
      <p:sp>
        <p:nvSpPr>
          <p:cNvPr id="8" name="Content Placeholder 2"/>
          <p:cNvSpPr>
            <a:spLocks noGrp="1"/>
          </p:cNvSpPr>
          <p:nvPr>
            <p:ph idx="1"/>
          </p:nvPr>
        </p:nvSpPr>
        <p:spPr>
          <a:xfrm>
            <a:off x="654880" y="2000916"/>
            <a:ext cx="10972800" cy="4023394"/>
          </a:xfrm>
          <a:prstGeom prst="rect">
            <a:avLst/>
          </a:prstGeom>
        </p:spPr>
        <p:txBody>
          <a:bodyPr/>
          <a:lstStyle>
            <a:lvl1pPr algn="l">
              <a:defRPr sz="2100" b="0" i="0" cap="none">
                <a:solidFill>
                  <a:srgbClr val="404040"/>
                </a:solidFill>
                <a:latin typeface="Frutiger LT 55 Roman"/>
                <a:cs typeface="Frutiger LT 55 Roman"/>
              </a:defRPr>
            </a:lvl1pPr>
            <a:lvl2pPr algn="l">
              <a:defRPr b="0" i="0">
                <a:solidFill>
                  <a:srgbClr val="404040"/>
                </a:solidFill>
                <a:latin typeface="Frutiger LT 55 Roman"/>
                <a:cs typeface="Frutiger LT 55 Roman"/>
              </a:defRPr>
            </a:lvl2pPr>
            <a:lvl3pPr algn="l">
              <a:defRPr b="0" i="0">
                <a:solidFill>
                  <a:srgbClr val="404040"/>
                </a:solidFill>
                <a:latin typeface="Frutiger LT 55 Roman"/>
                <a:cs typeface="Frutiger LT 55 Roman"/>
              </a:defRPr>
            </a:lvl3pPr>
            <a:lvl4pPr algn="l">
              <a:defRPr b="0" i="0">
                <a:solidFill>
                  <a:srgbClr val="FFFFFF"/>
                </a:solidFill>
                <a:latin typeface="Frutiger LT 55 Roman"/>
                <a:cs typeface="Frutiger LT 55 Roman"/>
              </a:defRPr>
            </a:lvl4pPr>
            <a:lvl5pPr algn="l">
              <a:defRPr b="0" i="0">
                <a:solidFill>
                  <a:srgbClr val="FFFFFF"/>
                </a:solidFill>
                <a:latin typeface="Frutiger LT 55 Roman"/>
                <a:cs typeface="Frutiger LT 55 Roma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5">
            <a:extLst>
              <a:ext uri="{FF2B5EF4-FFF2-40B4-BE49-F238E27FC236}">
                <a16:creationId xmlns:a16="http://schemas.microsoft.com/office/drawing/2014/main" id="{790E33DE-F902-A092-B44D-6E029BB63681}"/>
              </a:ext>
            </a:extLst>
          </p:cNvPr>
          <p:cNvSpPr>
            <a:spLocks noGrp="1"/>
          </p:cNvSpPr>
          <p:nvPr>
            <p:ph type="sldNum" sz="quarter" idx="11"/>
          </p:nvPr>
        </p:nvSpPr>
        <p:spPr>
          <a:xfrm>
            <a:off x="8989484" y="6345251"/>
            <a:ext cx="2844800" cy="365125"/>
          </a:xfrm>
        </p:spPr>
        <p:txBody>
          <a:bodyPr/>
          <a:lstStyle>
            <a:lvl1pPr>
              <a:defRPr sz="1800"/>
            </a:lvl1pPr>
          </a:lstStyle>
          <a:p>
            <a:fld id="{B6EC9B44-E994-48D6-AAC1-B3503DFC45C2}" type="slidenum">
              <a:rPr lang="en-US" altLang="en-US" smtClean="0"/>
              <a:pPr/>
              <a:t>‹#›</a:t>
            </a:fld>
            <a:endParaRPr lang="en-US" altLang="en-US"/>
          </a:p>
        </p:txBody>
      </p:sp>
      <p:sp>
        <p:nvSpPr>
          <p:cNvPr id="5" name="Text Placeholder 4">
            <a:extLst>
              <a:ext uri="{FF2B5EF4-FFF2-40B4-BE49-F238E27FC236}">
                <a16:creationId xmlns:a16="http://schemas.microsoft.com/office/drawing/2014/main" id="{62CABC6C-504C-F348-D79E-216466904F56}"/>
              </a:ext>
            </a:extLst>
          </p:cNvPr>
          <p:cNvSpPr>
            <a:spLocks noGrp="1"/>
          </p:cNvSpPr>
          <p:nvPr>
            <p:ph type="body" sz="quarter" idx="12" hasCustomPrompt="1"/>
          </p:nvPr>
        </p:nvSpPr>
        <p:spPr>
          <a:xfrm>
            <a:off x="654880" y="675898"/>
            <a:ext cx="8822232" cy="511124"/>
          </a:xfrm>
          <a:prstGeom prst="rect">
            <a:avLst/>
          </a:prstGeom>
        </p:spPr>
        <p:txBody>
          <a:bodyPr/>
          <a:lstStyle>
            <a:lvl1pPr marL="0" indent="0">
              <a:buNone/>
              <a:defRPr sz="2000" b="0">
                <a:latin typeface="Frutiger LT 55 Roman"/>
              </a:defRPr>
            </a:lvl1pPr>
            <a:lvl2pPr>
              <a:defRPr>
                <a:latin typeface="Frutiger LT 55 Roman"/>
              </a:defRPr>
            </a:lvl2pPr>
            <a:lvl3pPr>
              <a:defRPr>
                <a:latin typeface="Frutiger LT 55 Roman"/>
              </a:defRPr>
            </a:lvl3pPr>
            <a:lvl4pPr>
              <a:defRPr>
                <a:latin typeface="Frutiger LT 55 Roman"/>
              </a:defRPr>
            </a:lvl4pPr>
            <a:lvl5pPr>
              <a:defRPr>
                <a:latin typeface="Frutiger LT 55 Roman"/>
              </a:defRPr>
            </a:lvl5pPr>
          </a:lstStyle>
          <a:p>
            <a:r>
              <a:rPr lang="en-US" sz="2400" dirty="0">
                <a:solidFill>
                  <a:schemeClr val="tx1"/>
                </a:solidFill>
                <a:latin typeface="Frutiger LT 55 Roman"/>
              </a:rPr>
              <a:t>Click To Edit </a:t>
            </a:r>
            <a:r>
              <a:rPr lang="en-US" sz="2400" dirty="0" err="1">
                <a:solidFill>
                  <a:schemeClr val="tx1"/>
                </a:solidFill>
                <a:latin typeface="Frutiger LT 55 Roman"/>
              </a:rPr>
              <a:t>Subtitlte</a:t>
            </a:r>
            <a:r>
              <a:rPr lang="en-US" sz="2400" dirty="0">
                <a:solidFill>
                  <a:schemeClr val="tx1"/>
                </a:solidFill>
                <a:latin typeface="Frutiger LT 55 Roman"/>
              </a:rPr>
              <a:t> Style</a:t>
            </a:r>
            <a:endParaRPr lang="en-AU" sz="2400" dirty="0">
              <a:solidFill>
                <a:schemeClr val="tx1"/>
              </a:solidFill>
              <a:latin typeface="Frutiger LT 55 Roman"/>
            </a:endParaRPr>
          </a:p>
        </p:txBody>
      </p:sp>
    </p:spTree>
    <p:extLst>
      <p:ext uri="{BB962C8B-B14F-4D97-AF65-F5344CB8AC3E}">
        <p14:creationId xmlns:p14="http://schemas.microsoft.com/office/powerpoint/2010/main" val="167956262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51672" y="241604"/>
            <a:ext cx="8771693" cy="500270"/>
          </a:xfrm>
          <a:prstGeom prst="rect">
            <a:avLst/>
          </a:prstGeom>
        </p:spPr>
        <p:txBody>
          <a:bodyPr/>
          <a:lstStyle>
            <a:lvl1pPr algn="l">
              <a:defRPr sz="3200" b="1" cap="none">
                <a:solidFill>
                  <a:schemeClr val="tx1">
                    <a:lumMod val="75000"/>
                    <a:lumOff val="25000"/>
                  </a:schemeClr>
                </a:solidFill>
                <a:latin typeface="+mj-lt"/>
                <a:cs typeface="Frutiger LT 55 Roman"/>
              </a:defRPr>
            </a:lvl1pPr>
          </a:lstStyle>
          <a:p>
            <a:r>
              <a:rPr lang="en-US" dirty="0"/>
              <a:t>Click To Edit Master Title Style</a:t>
            </a:r>
          </a:p>
        </p:txBody>
      </p:sp>
      <p:sp>
        <p:nvSpPr>
          <p:cNvPr id="2" name="Slide Number Placeholder 5">
            <a:extLst>
              <a:ext uri="{FF2B5EF4-FFF2-40B4-BE49-F238E27FC236}">
                <a16:creationId xmlns:a16="http://schemas.microsoft.com/office/drawing/2014/main" id="{F90BDB25-4332-0657-ABA8-7494F1FD411F}"/>
              </a:ext>
            </a:extLst>
          </p:cNvPr>
          <p:cNvSpPr>
            <a:spLocks noGrp="1"/>
          </p:cNvSpPr>
          <p:nvPr>
            <p:ph type="sldNum" sz="quarter" idx="10"/>
          </p:nvPr>
        </p:nvSpPr>
        <p:spPr>
          <a:xfrm>
            <a:off x="8989484" y="6354776"/>
            <a:ext cx="2844800" cy="365125"/>
          </a:xfrm>
        </p:spPr>
        <p:txBody>
          <a:bodyPr/>
          <a:lstStyle>
            <a:lvl1pPr>
              <a:defRPr sz="1800"/>
            </a:lvl1pPr>
          </a:lstStyle>
          <a:p>
            <a:fld id="{5F396457-15B3-4E2E-8B13-7B7D237986EE}" type="slidenum">
              <a:rPr lang="en-US" altLang="en-US" smtClean="0"/>
              <a:pPr/>
              <a:t>‹#›</a:t>
            </a:fld>
            <a:endParaRPr lang="en-US" altLang="en-US"/>
          </a:p>
        </p:txBody>
      </p:sp>
      <p:sp>
        <p:nvSpPr>
          <p:cNvPr id="4" name="Text Placeholder 4">
            <a:extLst>
              <a:ext uri="{FF2B5EF4-FFF2-40B4-BE49-F238E27FC236}">
                <a16:creationId xmlns:a16="http://schemas.microsoft.com/office/drawing/2014/main" id="{33A77795-65EA-8222-341B-155D61443CC8}"/>
              </a:ext>
            </a:extLst>
          </p:cNvPr>
          <p:cNvSpPr>
            <a:spLocks noGrp="1"/>
          </p:cNvSpPr>
          <p:nvPr>
            <p:ph type="body" sz="quarter" idx="12" hasCustomPrompt="1"/>
          </p:nvPr>
        </p:nvSpPr>
        <p:spPr>
          <a:xfrm>
            <a:off x="654880" y="741874"/>
            <a:ext cx="8822232" cy="511124"/>
          </a:xfrm>
          <a:prstGeom prst="rect">
            <a:avLst/>
          </a:prstGeom>
        </p:spPr>
        <p:txBody>
          <a:bodyPr/>
          <a:lstStyle>
            <a:lvl1pPr marL="0" indent="0">
              <a:buNone/>
              <a:defRPr sz="2000" b="0">
                <a:solidFill>
                  <a:srgbClr val="4F81BD"/>
                </a:solidFill>
                <a:latin typeface="+mn-lt"/>
              </a:defRPr>
            </a:lvl1pPr>
            <a:lvl2pPr>
              <a:defRPr>
                <a:latin typeface="Frutiger LT 55 Roman"/>
              </a:defRPr>
            </a:lvl2pPr>
            <a:lvl3pPr>
              <a:defRPr>
                <a:latin typeface="Frutiger LT 55 Roman"/>
              </a:defRPr>
            </a:lvl3pPr>
            <a:lvl4pPr>
              <a:defRPr>
                <a:latin typeface="Frutiger LT 55 Roman"/>
              </a:defRPr>
            </a:lvl4pPr>
            <a:lvl5pPr>
              <a:defRPr>
                <a:latin typeface="Frutiger LT 55 Roman"/>
              </a:defRPr>
            </a:lvl5pPr>
          </a:lstStyle>
          <a:p>
            <a:r>
              <a:rPr lang="en-US" sz="2400" dirty="0">
                <a:solidFill>
                  <a:schemeClr val="tx1"/>
                </a:solidFill>
                <a:latin typeface="Frutiger LT 55 Roman"/>
              </a:rPr>
              <a:t>Click To Edit </a:t>
            </a:r>
            <a:r>
              <a:rPr lang="en-US" sz="2400" dirty="0" err="1">
                <a:solidFill>
                  <a:schemeClr val="tx1"/>
                </a:solidFill>
                <a:latin typeface="Frutiger LT 55 Roman"/>
              </a:rPr>
              <a:t>Subtitlte</a:t>
            </a:r>
            <a:r>
              <a:rPr lang="en-US" sz="2400" dirty="0">
                <a:solidFill>
                  <a:schemeClr val="tx1"/>
                </a:solidFill>
                <a:latin typeface="Frutiger LT 55 Roman"/>
              </a:rPr>
              <a:t> Style</a:t>
            </a:r>
            <a:endParaRPr lang="en-AU" sz="2400" dirty="0">
              <a:solidFill>
                <a:schemeClr val="tx1"/>
              </a:solidFill>
              <a:latin typeface="Frutiger LT 55 Roman"/>
            </a:endParaRPr>
          </a:p>
        </p:txBody>
      </p:sp>
    </p:spTree>
    <p:extLst>
      <p:ext uri="{BB962C8B-B14F-4D97-AF65-F5344CB8AC3E}">
        <p14:creationId xmlns:p14="http://schemas.microsoft.com/office/powerpoint/2010/main" val="263434989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4880" y="220893"/>
            <a:ext cx="8961001" cy="520980"/>
          </a:xfrm>
          <a:prstGeom prst="rect">
            <a:avLst/>
          </a:prstGeom>
        </p:spPr>
        <p:txBody>
          <a:bodyPr/>
          <a:lstStyle>
            <a:lvl1pPr algn="l">
              <a:defRPr sz="3000" cap="none">
                <a:solidFill>
                  <a:schemeClr val="bg1"/>
                </a:solidFill>
                <a:latin typeface="Frutiger LT 55 Roman"/>
                <a:cs typeface="Frutiger LT 55 Roman"/>
              </a:defRPr>
            </a:lvl1pPr>
          </a:lstStyle>
          <a:p>
            <a:r>
              <a:rPr lang="en-US" dirty="0"/>
              <a:t>Click To Edit Master Title Style</a:t>
            </a:r>
          </a:p>
        </p:txBody>
      </p:sp>
      <p:sp>
        <p:nvSpPr>
          <p:cNvPr id="3" name="Slide Number Placeholder 5">
            <a:extLst>
              <a:ext uri="{FF2B5EF4-FFF2-40B4-BE49-F238E27FC236}">
                <a16:creationId xmlns:a16="http://schemas.microsoft.com/office/drawing/2014/main" id="{056D86A4-186A-B381-3228-B0DA289F12DB}"/>
              </a:ext>
            </a:extLst>
          </p:cNvPr>
          <p:cNvSpPr>
            <a:spLocks noGrp="1"/>
          </p:cNvSpPr>
          <p:nvPr>
            <p:ph type="sldNum" sz="quarter" idx="10"/>
          </p:nvPr>
        </p:nvSpPr>
        <p:spPr>
          <a:xfrm>
            <a:off x="8989484" y="662941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71C63AB4-6DC0-4902-8E9D-B5377E74E401}" type="slidenum">
              <a:rPr lang="en-SG" smtClean="0"/>
              <a:t>‹#›</a:t>
            </a:fld>
            <a:endParaRPr lang="en-SG"/>
          </a:p>
        </p:txBody>
      </p:sp>
      <p:sp>
        <p:nvSpPr>
          <p:cNvPr id="5" name="Text Placeholder 6">
            <a:extLst>
              <a:ext uri="{FF2B5EF4-FFF2-40B4-BE49-F238E27FC236}">
                <a16:creationId xmlns:a16="http://schemas.microsoft.com/office/drawing/2014/main" id="{47B3FBE8-04E5-045E-D898-3D83DBC013FD}"/>
              </a:ext>
            </a:extLst>
          </p:cNvPr>
          <p:cNvSpPr>
            <a:spLocks noGrp="1"/>
          </p:cNvSpPr>
          <p:nvPr>
            <p:ph type="body" sz="quarter" idx="11"/>
          </p:nvPr>
        </p:nvSpPr>
        <p:spPr>
          <a:xfrm>
            <a:off x="673100" y="723900"/>
            <a:ext cx="9118600" cy="449263"/>
          </a:xfrm>
          <a:prstGeom prst="rect">
            <a:avLst/>
          </a:prstGeom>
        </p:spPr>
        <p:txBody>
          <a:bodyPr/>
          <a:lstStyle>
            <a:lvl1pPr marL="0" indent="0">
              <a:buNone/>
              <a:defRPr sz="2000">
                <a:solidFill>
                  <a:schemeClr val="bg1"/>
                </a:solidFill>
                <a:latin typeface="Frutiger LT 55 Roman"/>
              </a:defRPr>
            </a:lvl1pPr>
            <a:lvl2pPr marL="342873" indent="0">
              <a:buNone/>
              <a:defRPr sz="2000">
                <a:solidFill>
                  <a:schemeClr val="bg1"/>
                </a:solidFill>
                <a:latin typeface="Frutiger LT 55 Roman"/>
              </a:defRPr>
            </a:lvl2pPr>
            <a:lvl3pPr marL="685748" indent="0">
              <a:buNone/>
              <a:defRPr sz="2000">
                <a:solidFill>
                  <a:schemeClr val="bg1"/>
                </a:solidFill>
                <a:latin typeface="Frutiger LT 55 Roman"/>
              </a:defRPr>
            </a:lvl3pPr>
            <a:lvl4pPr marL="1028623" indent="0">
              <a:buNone/>
              <a:defRPr sz="2000">
                <a:solidFill>
                  <a:schemeClr val="bg1"/>
                </a:solidFill>
                <a:latin typeface="Frutiger LT 55 Roman"/>
              </a:defRPr>
            </a:lvl4pPr>
            <a:lvl5pPr marL="1371497" indent="0">
              <a:buNone/>
              <a:defRPr sz="2000">
                <a:solidFill>
                  <a:schemeClr val="bg1"/>
                </a:solidFill>
                <a:latin typeface="Frutiger LT 55 Roman"/>
              </a:defRPr>
            </a:lvl5pPr>
          </a:lstStyle>
          <a:p>
            <a:pPr lvl="0"/>
            <a:r>
              <a:rPr lang="en-US" dirty="0"/>
              <a:t>Click to edit Master text styles</a:t>
            </a:r>
            <a:endParaRPr lang="en-AU" dirty="0"/>
          </a:p>
        </p:txBody>
      </p:sp>
    </p:spTree>
    <p:extLst>
      <p:ext uri="{BB962C8B-B14F-4D97-AF65-F5344CB8AC3E}">
        <p14:creationId xmlns:p14="http://schemas.microsoft.com/office/powerpoint/2010/main" val="20805893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5560" y="3393701"/>
            <a:ext cx="10363200" cy="1470025"/>
          </a:xfrm>
          <a:prstGeom prst="rect">
            <a:avLst/>
          </a:prstGeom>
        </p:spPr>
        <p:txBody>
          <a:bodyPr/>
          <a:lstStyle>
            <a:lvl1pPr algn="l">
              <a:defRPr b="0" i="0" cap="all" baseline="0">
                <a:solidFill>
                  <a:schemeClr val="bg1"/>
                </a:solidFill>
                <a:latin typeface="Frutiger LT 55 Roman"/>
                <a:cs typeface="Frutiger LT 55 Roman"/>
              </a:defRPr>
            </a:lvl1pPr>
          </a:lstStyle>
          <a:p>
            <a:r>
              <a:rPr lang="en-US"/>
              <a:t>Click to edit Master title style</a:t>
            </a:r>
            <a:endParaRPr lang="en-US" dirty="0"/>
          </a:p>
        </p:txBody>
      </p:sp>
      <p:sp>
        <p:nvSpPr>
          <p:cNvPr id="3" name="Subtitle 2"/>
          <p:cNvSpPr>
            <a:spLocks noGrp="1"/>
          </p:cNvSpPr>
          <p:nvPr>
            <p:ph type="subTitle" idx="1"/>
          </p:nvPr>
        </p:nvSpPr>
        <p:spPr>
          <a:xfrm>
            <a:off x="678755" y="5000066"/>
            <a:ext cx="8534400" cy="1058215"/>
          </a:xfrm>
          <a:prstGeom prst="rect">
            <a:avLst/>
          </a:prstGeom>
        </p:spPr>
        <p:txBody>
          <a:bodyPr/>
          <a:lstStyle>
            <a:lvl1pPr marL="0" indent="0" algn="l">
              <a:buNone/>
              <a:defRPr sz="900" b="0" i="0">
                <a:solidFill>
                  <a:srgbClr val="FFFFFF"/>
                </a:solidFill>
                <a:latin typeface="Frutiger LT 55 Roman"/>
                <a:cs typeface="Frutiger LT 55 Roman"/>
              </a:defRPr>
            </a:lvl1pPr>
            <a:lvl2pPr marL="342874" indent="0" algn="ctr">
              <a:buNone/>
              <a:defRPr/>
            </a:lvl2pPr>
            <a:lvl3pPr marL="685749" indent="0" algn="ctr">
              <a:buNone/>
              <a:defRPr/>
            </a:lvl3pPr>
            <a:lvl4pPr marL="1028624" indent="0" algn="ctr">
              <a:buNone/>
              <a:defRPr/>
            </a:lvl4pPr>
            <a:lvl5pPr marL="1371498" indent="0" algn="ctr">
              <a:buNone/>
              <a:defRPr/>
            </a:lvl5pPr>
            <a:lvl6pPr marL="1714371" indent="0" algn="ctr">
              <a:buNone/>
              <a:defRPr/>
            </a:lvl6pPr>
            <a:lvl7pPr marL="2057246" indent="0" algn="ctr">
              <a:buNone/>
              <a:defRPr/>
            </a:lvl7pPr>
            <a:lvl8pPr marL="2400120" indent="0" algn="ctr">
              <a:buNone/>
              <a:defRPr/>
            </a:lvl8pPr>
            <a:lvl9pPr marL="2742994" indent="0" algn="ctr">
              <a:buNone/>
              <a:defRPr/>
            </a:lvl9pPr>
          </a:lstStyle>
          <a:p>
            <a:r>
              <a:rPr lang="en-US"/>
              <a:t>Click to edit Master subtitle style</a:t>
            </a:r>
            <a:endParaRPr lang="en-US" dirty="0"/>
          </a:p>
        </p:txBody>
      </p:sp>
      <p:sp>
        <p:nvSpPr>
          <p:cNvPr id="4" name="Slide Number Placeholder 5">
            <a:extLst>
              <a:ext uri="{FF2B5EF4-FFF2-40B4-BE49-F238E27FC236}">
                <a16:creationId xmlns:a16="http://schemas.microsoft.com/office/drawing/2014/main" id="{5A0052C8-BF26-23B5-3E02-B47417176DBA}"/>
              </a:ext>
            </a:extLst>
          </p:cNvPr>
          <p:cNvSpPr>
            <a:spLocks noGrp="1"/>
          </p:cNvSpPr>
          <p:nvPr>
            <p:ph type="sldNum" sz="quarter" idx="10"/>
          </p:nvPr>
        </p:nvSpPr>
        <p:spPr>
          <a:xfrm>
            <a:off x="9213155" y="6492875"/>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800">
                <a:solidFill>
                  <a:schemeClr val="bg1"/>
                </a:solidFill>
                <a:latin typeface="Frutiger LT 55 Roman" pitchFamily="34" charset="0"/>
              </a:defRPr>
            </a:lvl1pPr>
          </a:lstStyle>
          <a:p>
            <a:fld id="{6A35DE72-2AA4-454C-963D-9DA07496F212}" type="slidenum">
              <a:rPr lang="en-US" altLang="en-US" smtClean="0"/>
              <a:pPr/>
              <a:t>‹#›</a:t>
            </a:fld>
            <a:endParaRPr lang="en-US" altLang="en-US"/>
          </a:p>
        </p:txBody>
      </p:sp>
    </p:spTree>
    <p:extLst>
      <p:ext uri="{BB962C8B-B14F-4D97-AF65-F5344CB8AC3E}">
        <p14:creationId xmlns:p14="http://schemas.microsoft.com/office/powerpoint/2010/main" val="376129938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4880" y="228771"/>
            <a:ext cx="8568656" cy="1179422"/>
          </a:xfrm>
          <a:prstGeom prst="rect">
            <a:avLst/>
          </a:prstGeom>
        </p:spPr>
        <p:txBody>
          <a:bodyPr/>
          <a:lstStyle>
            <a:lvl1pPr algn="l">
              <a:defRPr sz="3000" b="0" i="0" cap="all">
                <a:solidFill>
                  <a:srgbClr val="FFFFFF"/>
                </a:solidFill>
                <a:latin typeface="Frutiger LT 55 Roman"/>
                <a:cs typeface="Frutiger LT 55 Roman"/>
              </a:defRPr>
            </a:lvl1pPr>
          </a:lstStyle>
          <a:p>
            <a:r>
              <a:rPr lang="en-US"/>
              <a:t>Click to edit Master title style</a:t>
            </a:r>
            <a:endParaRPr lang="en-US" dirty="0"/>
          </a:p>
        </p:txBody>
      </p:sp>
      <p:sp>
        <p:nvSpPr>
          <p:cNvPr id="3" name="Content Placeholder 2"/>
          <p:cNvSpPr>
            <a:spLocks noGrp="1"/>
          </p:cNvSpPr>
          <p:nvPr>
            <p:ph idx="1"/>
          </p:nvPr>
        </p:nvSpPr>
        <p:spPr>
          <a:xfrm>
            <a:off x="654880" y="1756375"/>
            <a:ext cx="10972800" cy="4023394"/>
          </a:xfrm>
          <a:prstGeom prst="rect">
            <a:avLst/>
          </a:prstGeom>
        </p:spPr>
        <p:txBody>
          <a:bodyPr/>
          <a:lstStyle>
            <a:lvl1pPr algn="l">
              <a:defRPr sz="2100" b="0" i="0" cap="none">
                <a:solidFill>
                  <a:srgbClr val="F17D00"/>
                </a:solidFill>
                <a:latin typeface="Frutiger LT 55 Roman"/>
                <a:cs typeface="Frutiger LT 55 Roman"/>
              </a:defRPr>
            </a:lvl1pPr>
            <a:lvl2pPr algn="l">
              <a:defRPr b="0" i="0">
                <a:solidFill>
                  <a:srgbClr val="FFFFFF"/>
                </a:solidFill>
                <a:latin typeface="Frutiger LT 55 Roman"/>
                <a:cs typeface="Frutiger LT 55 Roman"/>
              </a:defRPr>
            </a:lvl2pPr>
            <a:lvl3pPr algn="l">
              <a:defRPr b="0" i="0">
                <a:solidFill>
                  <a:srgbClr val="FFFFFF"/>
                </a:solidFill>
                <a:latin typeface="Frutiger LT 55 Roman"/>
                <a:cs typeface="Frutiger LT 55 Roman"/>
              </a:defRPr>
            </a:lvl3pPr>
            <a:lvl4pPr algn="l">
              <a:defRPr b="0" i="0">
                <a:solidFill>
                  <a:srgbClr val="FFFFFF"/>
                </a:solidFill>
                <a:latin typeface="Frutiger LT 55 Roman"/>
                <a:cs typeface="Frutiger LT 55 Roman"/>
              </a:defRPr>
            </a:lvl4pPr>
            <a:lvl5pPr algn="l">
              <a:defRPr b="0" i="0">
                <a:solidFill>
                  <a:srgbClr val="FFFFFF"/>
                </a:solidFill>
                <a:latin typeface="Frutiger LT 55 Roman"/>
                <a:cs typeface="Frutiger LT 55 Roma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5" name="Slide Number Placeholder 5">
            <a:extLst>
              <a:ext uri="{FF2B5EF4-FFF2-40B4-BE49-F238E27FC236}">
                <a16:creationId xmlns:a16="http://schemas.microsoft.com/office/drawing/2014/main" id="{3651D504-22A0-72A1-4FA9-EB9D9422AF56}"/>
              </a:ext>
            </a:extLst>
          </p:cNvPr>
          <p:cNvSpPr>
            <a:spLocks noGrp="1"/>
          </p:cNvSpPr>
          <p:nvPr>
            <p:ph type="sldNum" sz="quarter" idx="11"/>
          </p:nvPr>
        </p:nvSpPr>
        <p:spPr>
          <a:xfrm>
            <a:off x="9223536" y="6492875"/>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800">
                <a:solidFill>
                  <a:schemeClr val="bg1"/>
                </a:solidFill>
                <a:latin typeface="Frutiger LT 55 Roman" pitchFamily="34" charset="0"/>
              </a:defRPr>
            </a:lvl1pPr>
          </a:lstStyle>
          <a:p>
            <a:fld id="{95953B12-7145-469A-86BA-9B2B60FFB833}" type="slidenum">
              <a:rPr lang="en-US" altLang="en-US" smtClean="0"/>
              <a:pPr/>
              <a:t>‹#›</a:t>
            </a:fld>
            <a:endParaRPr lang="en-US" altLang="en-US"/>
          </a:p>
        </p:txBody>
      </p:sp>
    </p:spTree>
    <p:extLst>
      <p:ext uri="{BB962C8B-B14F-4D97-AF65-F5344CB8AC3E}">
        <p14:creationId xmlns:p14="http://schemas.microsoft.com/office/powerpoint/2010/main" val="86135589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3292" y="4406913"/>
            <a:ext cx="10363200" cy="1362075"/>
          </a:xfrm>
          <a:prstGeom prst="rect">
            <a:avLst/>
          </a:prstGeom>
        </p:spPr>
        <p:txBody>
          <a:bodyPr anchor="t"/>
          <a:lstStyle>
            <a:lvl1pPr algn="l">
              <a:defRPr sz="3000" b="0" cap="all">
                <a:solidFill>
                  <a:schemeClr val="bg1"/>
                </a:solidFill>
                <a:latin typeface="Frutiger LT 55 Roman"/>
                <a:cs typeface="Frutiger LT 55 Roman"/>
              </a:defRPr>
            </a:lvl1pPr>
          </a:lstStyle>
          <a:p>
            <a:r>
              <a:rPr lang="en-US"/>
              <a:t>Click to edit Master title style</a:t>
            </a:r>
            <a:endParaRPr lang="en-US" dirty="0"/>
          </a:p>
        </p:txBody>
      </p:sp>
      <p:sp>
        <p:nvSpPr>
          <p:cNvPr id="3" name="Text Placeholder 2"/>
          <p:cNvSpPr>
            <a:spLocks noGrp="1"/>
          </p:cNvSpPr>
          <p:nvPr>
            <p:ph type="body" idx="1"/>
          </p:nvPr>
        </p:nvSpPr>
        <p:spPr>
          <a:xfrm>
            <a:off x="673292" y="2906713"/>
            <a:ext cx="10363200" cy="1500187"/>
          </a:xfrm>
          <a:prstGeom prst="rect">
            <a:avLst/>
          </a:prstGeom>
        </p:spPr>
        <p:txBody>
          <a:bodyPr anchor="b"/>
          <a:lstStyle>
            <a:lvl1pPr marL="0" indent="0">
              <a:buNone/>
              <a:defRPr sz="1500">
                <a:solidFill>
                  <a:srgbClr val="F17D00"/>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4"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5" name="Slide Number Placeholder 5">
            <a:extLst>
              <a:ext uri="{FF2B5EF4-FFF2-40B4-BE49-F238E27FC236}">
                <a16:creationId xmlns:a16="http://schemas.microsoft.com/office/drawing/2014/main" id="{9C093576-BAAC-3698-908F-4F616D1589C4}"/>
              </a:ext>
            </a:extLst>
          </p:cNvPr>
          <p:cNvSpPr>
            <a:spLocks noGrp="1"/>
          </p:cNvSpPr>
          <p:nvPr>
            <p:ph type="sldNum" sz="quarter" idx="11"/>
          </p:nvPr>
        </p:nvSpPr>
        <p:spPr>
          <a:xfrm>
            <a:off x="9082790" y="6492875"/>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800">
                <a:solidFill>
                  <a:schemeClr val="bg1"/>
                </a:solidFill>
                <a:latin typeface="Frutiger LT 55 Roman" pitchFamily="34" charset="0"/>
              </a:defRPr>
            </a:lvl1pPr>
          </a:lstStyle>
          <a:p>
            <a:fld id="{D493C736-90B5-4533-8B66-EAF05B51DBEB}" type="slidenum">
              <a:rPr lang="en-US" altLang="en-US" smtClean="0"/>
              <a:pPr/>
              <a:t>‹#›</a:t>
            </a:fld>
            <a:endParaRPr lang="en-US" altLang="en-US"/>
          </a:p>
        </p:txBody>
      </p:sp>
    </p:spTree>
    <p:extLst>
      <p:ext uri="{BB962C8B-B14F-4D97-AF65-F5344CB8AC3E}">
        <p14:creationId xmlns:p14="http://schemas.microsoft.com/office/powerpoint/2010/main" val="2349357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3228" y="220892"/>
            <a:ext cx="8961001" cy="1121601"/>
          </a:xfrm>
          <a:prstGeom prst="rect">
            <a:avLst/>
          </a:prstGeom>
        </p:spPr>
        <p:txBody>
          <a:bodyPr/>
          <a:lstStyle>
            <a:lvl1pPr algn="l">
              <a:defRPr sz="3000" cap="all">
                <a:solidFill>
                  <a:schemeClr val="bg1"/>
                </a:solidFill>
                <a:latin typeface="Frutiger LT 55 Roman"/>
                <a:cs typeface="Frutiger LT 55 Roman"/>
              </a:defRPr>
            </a:lvl1pPr>
          </a:lstStyle>
          <a:p>
            <a:r>
              <a:rPr lang="en-US"/>
              <a:t>Click to edit Master title style</a:t>
            </a:r>
            <a:endParaRPr lang="en-US" dirty="0"/>
          </a:p>
        </p:txBody>
      </p:sp>
      <p:sp>
        <p:nvSpPr>
          <p:cNvPr id="3" name="Slide Number Placeholder 5">
            <a:extLst>
              <a:ext uri="{FF2B5EF4-FFF2-40B4-BE49-F238E27FC236}">
                <a16:creationId xmlns:a16="http://schemas.microsoft.com/office/drawing/2014/main" id="{056D86A4-186A-B381-3228-B0DA289F12DB}"/>
              </a:ext>
            </a:extLst>
          </p:cNvPr>
          <p:cNvSpPr>
            <a:spLocks noGrp="1"/>
          </p:cNvSpPr>
          <p:nvPr>
            <p:ph type="sldNum" sz="quarter" idx="10"/>
          </p:nvPr>
        </p:nvSpPr>
        <p:spPr>
          <a:xfrm>
            <a:off x="8989484" y="662941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71C63AB4-6DC0-4902-8E9D-B5377E74E401}" type="slidenum">
              <a:rPr lang="en-SG" smtClean="0"/>
              <a:t>‹#›</a:t>
            </a:fld>
            <a:endParaRPr lang="en-SG"/>
          </a:p>
        </p:txBody>
      </p:sp>
    </p:spTree>
    <p:extLst>
      <p:ext uri="{BB962C8B-B14F-4D97-AF65-F5344CB8AC3E}">
        <p14:creationId xmlns:p14="http://schemas.microsoft.com/office/powerpoint/2010/main" val="13553205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77679" y="236662"/>
            <a:ext cx="8198799" cy="1283584"/>
          </a:xfrm>
          <a:prstGeom prst="rect">
            <a:avLst/>
          </a:prstGeom>
        </p:spPr>
        <p:txBody>
          <a:bodyPr/>
          <a:lstStyle>
            <a:lvl1pPr algn="l">
              <a:defRPr sz="3000" cap="all">
                <a:solidFill>
                  <a:srgbClr val="FFFFFF"/>
                </a:solidFill>
                <a:latin typeface="Frutiger LT 55 Roman"/>
                <a:cs typeface="Frutiger LT 55 Roman"/>
              </a:defRPr>
            </a:lvl1pPr>
          </a:lstStyle>
          <a:p>
            <a:r>
              <a:rPr lang="en-US"/>
              <a:t>Click to edit Master title style</a:t>
            </a:r>
            <a:endParaRPr lang="en-US" dirty="0"/>
          </a:p>
        </p:txBody>
      </p:sp>
      <p:sp>
        <p:nvSpPr>
          <p:cNvPr id="3" name="Content Placeholder 2"/>
          <p:cNvSpPr>
            <a:spLocks noGrp="1"/>
          </p:cNvSpPr>
          <p:nvPr>
            <p:ph sz="half" idx="1"/>
          </p:nvPr>
        </p:nvSpPr>
        <p:spPr>
          <a:xfrm>
            <a:off x="609600" y="2174875"/>
            <a:ext cx="5384800" cy="3951288"/>
          </a:xfrm>
          <a:prstGeom prst="rect">
            <a:avLst/>
          </a:prstGeom>
        </p:spPr>
        <p:txBody>
          <a:bodyPr/>
          <a:lstStyle>
            <a:lvl1pPr>
              <a:defRPr sz="2100">
                <a:solidFill>
                  <a:srgbClr val="F17D00"/>
                </a:solidFill>
                <a:latin typeface="Frutiger LT 55 Roman"/>
                <a:cs typeface="Frutiger LT 55 Roman"/>
              </a:defRPr>
            </a:lvl1pPr>
            <a:lvl2pPr>
              <a:defRPr sz="1800">
                <a:solidFill>
                  <a:srgbClr val="FFFFFF"/>
                </a:solidFill>
                <a:latin typeface="Frutiger LT 55 Roman"/>
                <a:cs typeface="Frutiger LT 55 Roman"/>
              </a:defRPr>
            </a:lvl2pPr>
            <a:lvl3pPr>
              <a:defRPr sz="1500">
                <a:solidFill>
                  <a:srgbClr val="FFFFFF"/>
                </a:solidFill>
                <a:latin typeface="Frutiger LT 55 Roman"/>
                <a:cs typeface="Frutiger LT 55 Roman"/>
              </a:defRPr>
            </a:lvl3pPr>
            <a:lvl4pPr>
              <a:defRPr sz="1351">
                <a:solidFill>
                  <a:srgbClr val="FFFFFF"/>
                </a:solidFill>
                <a:latin typeface="Frutiger LT 55 Roman"/>
                <a:cs typeface="Frutiger LT 55 Roman"/>
              </a:defRPr>
            </a:lvl4pPr>
            <a:lvl5pPr>
              <a:defRPr sz="1351">
                <a:solidFill>
                  <a:srgbClr val="FFFFFF"/>
                </a:solidFill>
                <a:latin typeface="Frutiger LT 55 Roman"/>
                <a:cs typeface="Frutiger LT 55 Roman"/>
              </a:defRPr>
            </a:lvl5pPr>
            <a:lvl6pPr>
              <a:defRPr sz="1351"/>
            </a:lvl6pPr>
            <a:lvl7pPr>
              <a:defRPr sz="1351"/>
            </a:lvl7pPr>
            <a:lvl8pPr>
              <a:defRPr sz="1351"/>
            </a:lvl8pPr>
            <a:lvl9pPr>
              <a:defRPr sz="1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2174875"/>
            <a:ext cx="5384800" cy="3951288"/>
          </a:xfrm>
          <a:prstGeom prst="rect">
            <a:avLst/>
          </a:prstGeom>
        </p:spPr>
        <p:txBody>
          <a:bodyPr/>
          <a:lstStyle>
            <a:lvl1pPr>
              <a:defRPr sz="2100">
                <a:solidFill>
                  <a:srgbClr val="F17D00"/>
                </a:solidFill>
                <a:latin typeface="Frutiger LT 55 Roman"/>
                <a:cs typeface="Frutiger LT 55 Roman"/>
              </a:defRPr>
            </a:lvl1pPr>
            <a:lvl2pPr>
              <a:defRPr sz="1800">
                <a:solidFill>
                  <a:srgbClr val="FFFFFF"/>
                </a:solidFill>
                <a:latin typeface="Frutiger LT 55 Roman"/>
                <a:cs typeface="Frutiger LT 55 Roman"/>
              </a:defRPr>
            </a:lvl2pPr>
            <a:lvl3pPr>
              <a:defRPr sz="1500">
                <a:solidFill>
                  <a:srgbClr val="FFFFFF"/>
                </a:solidFill>
                <a:latin typeface="Frutiger LT 55 Roman"/>
                <a:cs typeface="Frutiger LT 55 Roman"/>
              </a:defRPr>
            </a:lvl3pPr>
            <a:lvl4pPr>
              <a:defRPr sz="1351">
                <a:solidFill>
                  <a:srgbClr val="FFFFFF"/>
                </a:solidFill>
                <a:latin typeface="Frutiger LT 55 Roman"/>
                <a:cs typeface="Frutiger LT 55 Roman"/>
              </a:defRPr>
            </a:lvl4pPr>
            <a:lvl5pPr>
              <a:defRPr sz="1351">
                <a:solidFill>
                  <a:srgbClr val="FFFFFF"/>
                </a:solidFill>
                <a:latin typeface="Frutiger LT 55 Roman"/>
                <a:cs typeface="Frutiger LT 55 Roman"/>
              </a:defRPr>
            </a:lvl5pPr>
            <a:lvl6pPr>
              <a:defRPr sz="1351"/>
            </a:lvl6pPr>
            <a:lvl7pPr>
              <a:defRPr sz="1351"/>
            </a:lvl7pPr>
            <a:lvl8pPr>
              <a:defRPr sz="1351"/>
            </a:lvl8pPr>
            <a:lvl9pPr>
              <a:defRPr sz="1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6" name="Slide Number Placeholder 5">
            <a:extLst>
              <a:ext uri="{FF2B5EF4-FFF2-40B4-BE49-F238E27FC236}">
                <a16:creationId xmlns:a16="http://schemas.microsoft.com/office/drawing/2014/main" id="{2ED9EE03-A87F-8F28-E5CC-6935D76B449D}"/>
              </a:ext>
            </a:extLst>
          </p:cNvPr>
          <p:cNvSpPr>
            <a:spLocks noGrp="1"/>
          </p:cNvSpPr>
          <p:nvPr>
            <p:ph type="sldNum" sz="quarter" idx="11"/>
          </p:nvPr>
        </p:nvSpPr>
        <p:spPr>
          <a:xfrm>
            <a:off x="9148105" y="6492875"/>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800">
                <a:solidFill>
                  <a:schemeClr val="bg1"/>
                </a:solidFill>
                <a:latin typeface="Frutiger LT 55 Roman" pitchFamily="34" charset="0"/>
              </a:defRPr>
            </a:lvl1pPr>
          </a:lstStyle>
          <a:p>
            <a:fld id="{1B10D14A-5C69-4A9F-9A4C-625DF9CD10C7}" type="slidenum">
              <a:rPr lang="en-US" altLang="en-US" smtClean="0"/>
              <a:pPr/>
              <a:t>‹#›</a:t>
            </a:fld>
            <a:endParaRPr lang="en-US" altLang="en-US"/>
          </a:p>
        </p:txBody>
      </p:sp>
    </p:spTree>
    <p:extLst>
      <p:ext uri="{BB962C8B-B14F-4D97-AF65-F5344CB8AC3E}">
        <p14:creationId xmlns:p14="http://schemas.microsoft.com/office/powerpoint/2010/main" val="14559431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72713" y="188646"/>
            <a:ext cx="9236503" cy="1143000"/>
          </a:xfrm>
          <a:prstGeom prst="rect">
            <a:avLst/>
          </a:prstGeom>
        </p:spPr>
        <p:txBody>
          <a:bodyPr/>
          <a:lstStyle>
            <a:lvl1pPr algn="l">
              <a:defRPr sz="3000" cap="all">
                <a:solidFill>
                  <a:schemeClr val="bg1"/>
                </a:solidFill>
                <a:latin typeface="Frutiger LT 55 Roman"/>
                <a:cs typeface="Frutiger LT 55 Roman"/>
              </a:defRPr>
            </a:lvl1pPr>
          </a:lstStyle>
          <a:p>
            <a:r>
              <a:rPr lang="en-US"/>
              <a:t>Click to edit Master title style</a:t>
            </a:r>
            <a:endParaRPr lang="en-US" dirty="0"/>
          </a:p>
        </p:txBody>
      </p:sp>
      <p:sp>
        <p:nvSpPr>
          <p:cNvPr id="3" name="Text Placeholder 2"/>
          <p:cNvSpPr>
            <a:spLocks noGrp="1"/>
          </p:cNvSpPr>
          <p:nvPr>
            <p:ph type="body" idx="1"/>
          </p:nvPr>
        </p:nvSpPr>
        <p:spPr>
          <a:xfrm>
            <a:off x="609600" y="2065338"/>
            <a:ext cx="5386917" cy="639762"/>
          </a:xfrm>
          <a:prstGeom prst="rect">
            <a:avLst/>
          </a:prstGeom>
        </p:spPr>
        <p:txBody>
          <a:bodyPr anchor="b"/>
          <a:lstStyle>
            <a:lvl1pPr marL="0" indent="0">
              <a:buNone/>
              <a:defRPr sz="1500" b="0" cap="none">
                <a:solidFill>
                  <a:srgbClr val="F17D00"/>
                </a:solidFill>
                <a:latin typeface="Frutiger LT 55 Roman"/>
                <a:cs typeface="Frutiger LT 55 Roman"/>
              </a:defRPr>
            </a:lvl1pPr>
            <a:lvl2pPr marL="342874" indent="0">
              <a:buNone/>
              <a:defRPr sz="1500" b="1"/>
            </a:lvl2pPr>
            <a:lvl3pPr marL="685749" indent="0">
              <a:buNone/>
              <a:defRPr sz="1351" b="1"/>
            </a:lvl3pPr>
            <a:lvl4pPr marL="1028624" indent="0">
              <a:buNone/>
              <a:defRPr sz="1200" b="1"/>
            </a:lvl4pPr>
            <a:lvl5pPr marL="1371498" indent="0">
              <a:buNone/>
              <a:defRPr sz="1200" b="1"/>
            </a:lvl5pPr>
            <a:lvl6pPr marL="1714371" indent="0">
              <a:buNone/>
              <a:defRPr sz="1200" b="1"/>
            </a:lvl6pPr>
            <a:lvl7pPr marL="2057246" indent="0">
              <a:buNone/>
              <a:defRPr sz="1200" b="1"/>
            </a:lvl7pPr>
            <a:lvl8pPr marL="2400120" indent="0">
              <a:buNone/>
              <a:defRPr sz="1200" b="1"/>
            </a:lvl8pPr>
            <a:lvl9pPr marL="2742994" indent="0">
              <a:buNone/>
              <a:defRPr sz="1200" b="1"/>
            </a:lvl9pPr>
          </a:lstStyle>
          <a:p>
            <a:pPr lvl="0"/>
            <a:r>
              <a:rPr lang="en-US"/>
              <a:t>Click to edit Master text styles</a:t>
            </a:r>
          </a:p>
        </p:txBody>
      </p:sp>
      <p:sp>
        <p:nvSpPr>
          <p:cNvPr id="4" name="Content Placeholder 3"/>
          <p:cNvSpPr>
            <a:spLocks noGrp="1"/>
          </p:cNvSpPr>
          <p:nvPr>
            <p:ph sz="half" idx="2"/>
          </p:nvPr>
        </p:nvSpPr>
        <p:spPr>
          <a:xfrm>
            <a:off x="609600" y="2705112"/>
            <a:ext cx="5386917" cy="3421063"/>
          </a:xfrm>
          <a:prstGeom prst="rect">
            <a:avLst/>
          </a:prstGeom>
        </p:spPr>
        <p:txBody>
          <a:bodyPr/>
          <a:lstStyle>
            <a:lvl1pPr>
              <a:defRPr sz="1800">
                <a:solidFill>
                  <a:srgbClr val="FFFFFF"/>
                </a:solidFill>
                <a:latin typeface="Frutiger LT 55 Roman"/>
                <a:cs typeface="Frutiger LT 55 Roman"/>
              </a:defRPr>
            </a:lvl1pPr>
            <a:lvl2pPr>
              <a:defRPr sz="1500">
                <a:solidFill>
                  <a:srgbClr val="FFFFFF"/>
                </a:solidFill>
                <a:latin typeface="Frutiger LT 55 Roman"/>
                <a:cs typeface="Frutiger LT 55 Roman"/>
              </a:defRPr>
            </a:lvl2pPr>
            <a:lvl3pPr>
              <a:defRPr sz="1351">
                <a:solidFill>
                  <a:srgbClr val="FFFFFF"/>
                </a:solidFill>
                <a:latin typeface="Frutiger LT 55 Roman"/>
                <a:cs typeface="Frutiger LT 55 Roman"/>
              </a:defRPr>
            </a:lvl3pPr>
            <a:lvl4pPr>
              <a:defRPr sz="1200">
                <a:solidFill>
                  <a:srgbClr val="FFFFFF"/>
                </a:solidFill>
                <a:latin typeface="Frutiger LT 55 Roman"/>
                <a:cs typeface="Frutiger LT 55 Roman"/>
              </a:defRPr>
            </a:lvl4pPr>
            <a:lvl5pPr>
              <a:defRPr sz="1200">
                <a:solidFill>
                  <a:srgbClr val="FFFFFF"/>
                </a:solidFill>
                <a:latin typeface="Frutiger LT 55 Roman"/>
                <a:cs typeface="Frutiger LT 55 Roman"/>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76" y="2065338"/>
            <a:ext cx="5389033" cy="639762"/>
          </a:xfrm>
          <a:prstGeom prst="rect">
            <a:avLst/>
          </a:prstGeom>
        </p:spPr>
        <p:txBody>
          <a:bodyPr anchor="b"/>
          <a:lstStyle>
            <a:lvl1pPr marL="0" indent="0">
              <a:buNone/>
              <a:defRPr sz="1500" b="0" cap="none">
                <a:solidFill>
                  <a:srgbClr val="F17D00"/>
                </a:solidFill>
                <a:latin typeface="Frutiger LT 55 Roman"/>
                <a:cs typeface="Frutiger LT 55 Roman"/>
              </a:defRPr>
            </a:lvl1pPr>
            <a:lvl2pPr marL="342874" indent="0">
              <a:buNone/>
              <a:defRPr sz="1500" b="1"/>
            </a:lvl2pPr>
            <a:lvl3pPr marL="685749" indent="0">
              <a:buNone/>
              <a:defRPr sz="1351" b="1"/>
            </a:lvl3pPr>
            <a:lvl4pPr marL="1028624" indent="0">
              <a:buNone/>
              <a:defRPr sz="1200" b="1"/>
            </a:lvl4pPr>
            <a:lvl5pPr marL="1371498" indent="0">
              <a:buNone/>
              <a:defRPr sz="1200" b="1"/>
            </a:lvl5pPr>
            <a:lvl6pPr marL="1714371" indent="0">
              <a:buNone/>
              <a:defRPr sz="1200" b="1"/>
            </a:lvl6pPr>
            <a:lvl7pPr marL="2057246" indent="0">
              <a:buNone/>
              <a:defRPr sz="1200" b="1"/>
            </a:lvl7pPr>
            <a:lvl8pPr marL="2400120" indent="0">
              <a:buNone/>
              <a:defRPr sz="1200" b="1"/>
            </a:lvl8pPr>
            <a:lvl9pPr marL="2742994"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76" y="2705112"/>
            <a:ext cx="5389033" cy="3421063"/>
          </a:xfrm>
          <a:prstGeom prst="rect">
            <a:avLst/>
          </a:prstGeom>
        </p:spPr>
        <p:txBody>
          <a:bodyPr/>
          <a:lstStyle>
            <a:lvl1pPr>
              <a:defRPr sz="1800">
                <a:solidFill>
                  <a:srgbClr val="FFFFFF"/>
                </a:solidFill>
                <a:latin typeface="Frutiger LT 55 Roman"/>
                <a:cs typeface="Frutiger LT 55 Roman"/>
              </a:defRPr>
            </a:lvl1pPr>
            <a:lvl2pPr>
              <a:defRPr sz="1500">
                <a:solidFill>
                  <a:srgbClr val="FFFFFF"/>
                </a:solidFill>
                <a:latin typeface="Frutiger LT 55 Roman"/>
                <a:cs typeface="Frutiger LT 55 Roman"/>
              </a:defRPr>
            </a:lvl2pPr>
            <a:lvl3pPr>
              <a:defRPr sz="1351">
                <a:solidFill>
                  <a:srgbClr val="FFFFFF"/>
                </a:solidFill>
                <a:latin typeface="Frutiger LT 55 Roman"/>
                <a:cs typeface="Frutiger LT 55 Roman"/>
              </a:defRPr>
            </a:lvl3pPr>
            <a:lvl4pPr>
              <a:defRPr sz="1200">
                <a:solidFill>
                  <a:srgbClr val="FFFFFF"/>
                </a:solidFill>
                <a:latin typeface="Frutiger LT 55 Roman"/>
                <a:cs typeface="Frutiger LT 55 Roman"/>
              </a:defRPr>
            </a:lvl4pPr>
            <a:lvl5pPr>
              <a:defRPr sz="1200">
                <a:solidFill>
                  <a:srgbClr val="FFFFFF"/>
                </a:solidFill>
                <a:latin typeface="Frutiger LT 55 Roman"/>
                <a:cs typeface="Frutiger LT 55 Roman"/>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8" name="Slide Number Placeholder 5">
            <a:extLst>
              <a:ext uri="{FF2B5EF4-FFF2-40B4-BE49-F238E27FC236}">
                <a16:creationId xmlns:a16="http://schemas.microsoft.com/office/drawing/2014/main" id="{0D221915-562D-72C1-A05C-1C8493AB9470}"/>
              </a:ext>
            </a:extLst>
          </p:cNvPr>
          <p:cNvSpPr>
            <a:spLocks noGrp="1"/>
          </p:cNvSpPr>
          <p:nvPr>
            <p:ph type="sldNum" sz="quarter" idx="11"/>
          </p:nvPr>
        </p:nvSpPr>
        <p:spPr>
          <a:xfrm>
            <a:off x="9092121" y="6486791"/>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800">
                <a:solidFill>
                  <a:schemeClr val="bg1"/>
                </a:solidFill>
                <a:latin typeface="Frutiger LT 55 Roman" pitchFamily="34" charset="0"/>
              </a:defRPr>
            </a:lvl1pPr>
          </a:lstStyle>
          <a:p>
            <a:fld id="{3C813078-A05D-439D-A3D1-4EB82FA6692E}" type="slidenum">
              <a:rPr lang="en-US" altLang="en-US" smtClean="0"/>
              <a:pPr/>
              <a:t>‹#›</a:t>
            </a:fld>
            <a:endParaRPr lang="en-US" altLang="en-US"/>
          </a:p>
        </p:txBody>
      </p:sp>
    </p:spTree>
    <p:extLst>
      <p:ext uri="{BB962C8B-B14F-4D97-AF65-F5344CB8AC3E}">
        <p14:creationId xmlns:p14="http://schemas.microsoft.com/office/powerpoint/2010/main" val="239578920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3228" y="220892"/>
            <a:ext cx="8961001" cy="1121601"/>
          </a:xfrm>
          <a:prstGeom prst="rect">
            <a:avLst/>
          </a:prstGeom>
        </p:spPr>
        <p:txBody>
          <a:bodyPr/>
          <a:lstStyle>
            <a:lvl1pPr algn="l">
              <a:defRPr sz="3000" cap="all">
                <a:solidFill>
                  <a:schemeClr val="bg1"/>
                </a:solidFill>
                <a:latin typeface="Frutiger LT 55 Roman"/>
                <a:cs typeface="Frutiger LT 55 Roman"/>
              </a:defRPr>
            </a:lvl1pPr>
          </a:lstStyle>
          <a:p>
            <a:r>
              <a:rPr lang="en-US"/>
              <a:t>Click to edit Master title style</a:t>
            </a:r>
            <a:endParaRPr lang="en-US" dirty="0"/>
          </a:p>
        </p:txBody>
      </p:sp>
      <p:sp>
        <p:nvSpPr>
          <p:cNvPr id="3" name="Slide Number Placeholder 5">
            <a:extLst>
              <a:ext uri="{FF2B5EF4-FFF2-40B4-BE49-F238E27FC236}">
                <a16:creationId xmlns:a16="http://schemas.microsoft.com/office/drawing/2014/main" id="{1E099D09-3C36-E7D7-80FD-FF8274B6C22A}"/>
              </a:ext>
            </a:extLst>
          </p:cNvPr>
          <p:cNvSpPr>
            <a:spLocks noGrp="1"/>
          </p:cNvSpPr>
          <p:nvPr>
            <p:ph type="sldNum" sz="quarter" idx="10"/>
          </p:nvPr>
        </p:nvSpPr>
        <p:spPr>
          <a:xfrm>
            <a:off x="9185427" y="6454545"/>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800">
                <a:solidFill>
                  <a:schemeClr val="bg1"/>
                </a:solidFill>
                <a:latin typeface="Frutiger LT 55 Roman" pitchFamily="34" charset="0"/>
              </a:defRPr>
            </a:lvl1pPr>
          </a:lstStyle>
          <a:p>
            <a:fld id="{41DF2C36-12B0-44BA-9C50-3362A088101F}" type="slidenum">
              <a:rPr lang="en-US" altLang="en-US" smtClean="0"/>
              <a:pPr/>
              <a:t>‹#›</a:t>
            </a:fld>
            <a:endParaRPr lang="en-US" altLang="en-US"/>
          </a:p>
        </p:txBody>
      </p:sp>
    </p:spTree>
    <p:extLst>
      <p:ext uri="{BB962C8B-B14F-4D97-AF65-F5344CB8AC3E}">
        <p14:creationId xmlns:p14="http://schemas.microsoft.com/office/powerpoint/2010/main" val="370615376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4CA62A62-2CF8-4DC3-1063-3C188E82A64D}"/>
              </a:ext>
            </a:extLst>
          </p:cNvPr>
          <p:cNvSpPr>
            <a:spLocks noGrp="1"/>
          </p:cNvSpPr>
          <p:nvPr>
            <p:ph type="sldNum" sz="quarter" idx="10"/>
          </p:nvPr>
        </p:nvSpPr>
        <p:spPr>
          <a:xfrm>
            <a:off x="9082790" y="6492875"/>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800">
                <a:solidFill>
                  <a:schemeClr val="bg1"/>
                </a:solidFill>
                <a:latin typeface="Frutiger LT 55 Roman" pitchFamily="34" charset="0"/>
              </a:defRPr>
            </a:lvl1pPr>
          </a:lstStyle>
          <a:p>
            <a:fld id="{E2C8EE88-55FC-4A73-B809-B26FF95F2468}" type="slidenum">
              <a:rPr lang="en-US" altLang="en-US" smtClean="0"/>
              <a:pPr/>
              <a:t>‹#›</a:t>
            </a:fld>
            <a:endParaRPr lang="en-US" altLang="en-US"/>
          </a:p>
        </p:txBody>
      </p:sp>
    </p:spTree>
    <p:extLst>
      <p:ext uri="{BB962C8B-B14F-4D97-AF65-F5344CB8AC3E}">
        <p14:creationId xmlns:p14="http://schemas.microsoft.com/office/powerpoint/2010/main" val="328002403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496460"/>
            <a:ext cx="4011084" cy="1162050"/>
          </a:xfrm>
          <a:prstGeom prst="rect">
            <a:avLst/>
          </a:prstGeom>
        </p:spPr>
        <p:txBody>
          <a:bodyPr anchor="b"/>
          <a:lstStyle>
            <a:lvl1pPr algn="l">
              <a:defRPr sz="1500" b="1" cap="all">
                <a:solidFill>
                  <a:srgbClr val="F17D00"/>
                </a:solidFill>
                <a:latin typeface="Frutiger LT 55 Roman"/>
                <a:cs typeface="Frutiger LT 55 Roman"/>
              </a:defRPr>
            </a:lvl1pPr>
          </a:lstStyle>
          <a:p>
            <a:r>
              <a:rPr lang="en-US"/>
              <a:t>Click to edit Master title style</a:t>
            </a:r>
            <a:endParaRPr lang="en-US" dirty="0"/>
          </a:p>
        </p:txBody>
      </p:sp>
      <p:sp>
        <p:nvSpPr>
          <p:cNvPr id="3" name="Content Placeholder 2"/>
          <p:cNvSpPr>
            <a:spLocks noGrp="1"/>
          </p:cNvSpPr>
          <p:nvPr>
            <p:ph idx="1"/>
          </p:nvPr>
        </p:nvSpPr>
        <p:spPr>
          <a:xfrm>
            <a:off x="4766733" y="952421"/>
            <a:ext cx="6815667" cy="5173745"/>
          </a:xfrm>
          <a:prstGeom prst="rect">
            <a:avLst/>
          </a:prstGeom>
        </p:spPr>
        <p:txBody>
          <a:bodyPr/>
          <a:lstStyle>
            <a:lvl1pPr>
              <a:defRPr sz="2400">
                <a:solidFill>
                  <a:srgbClr val="F17D00"/>
                </a:solidFill>
                <a:latin typeface="Frutiger LT 55 Roman"/>
                <a:cs typeface="Frutiger LT 55 Roman"/>
              </a:defRPr>
            </a:lvl1pPr>
            <a:lvl2pPr>
              <a:defRPr sz="2100">
                <a:solidFill>
                  <a:schemeClr val="bg1"/>
                </a:solidFill>
                <a:latin typeface="Frutiger LT 55 Roman"/>
                <a:cs typeface="Frutiger LT 55 Roman"/>
              </a:defRPr>
            </a:lvl2pPr>
            <a:lvl3pPr>
              <a:defRPr sz="1800">
                <a:solidFill>
                  <a:schemeClr val="bg1"/>
                </a:solidFill>
                <a:latin typeface="Frutiger LT 55 Roman"/>
                <a:cs typeface="Frutiger LT 55 Roman"/>
              </a:defRPr>
            </a:lvl3pPr>
            <a:lvl4pPr>
              <a:defRPr sz="1500">
                <a:solidFill>
                  <a:schemeClr val="bg1"/>
                </a:solidFill>
                <a:latin typeface="Frutiger LT 55 Roman"/>
                <a:cs typeface="Frutiger LT 55 Roman"/>
              </a:defRPr>
            </a:lvl4pPr>
            <a:lvl5pPr>
              <a:defRPr sz="1500">
                <a:solidFill>
                  <a:schemeClr val="bg1"/>
                </a:solidFill>
                <a:latin typeface="Frutiger LT 55 Roman"/>
                <a:cs typeface="Frutiger LT 55 Roman"/>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3" y="1846045"/>
            <a:ext cx="4011084" cy="4280118"/>
          </a:xfrm>
          <a:prstGeom prst="rect">
            <a:avLst/>
          </a:prstGeom>
        </p:spPr>
        <p:txBody>
          <a:bodyPr/>
          <a:lstStyle>
            <a:lvl1pPr marL="0" indent="0">
              <a:buNone/>
              <a:defRPr sz="1051">
                <a:solidFill>
                  <a:schemeClr val="bg1"/>
                </a:solidFill>
                <a:latin typeface="Frutiger LT 55 Roman"/>
                <a:cs typeface="Frutiger LT 55 Roman"/>
              </a:defRPr>
            </a:lvl1pPr>
            <a:lvl2pPr marL="342874" indent="0">
              <a:buNone/>
              <a:defRPr sz="900"/>
            </a:lvl2pPr>
            <a:lvl3pPr marL="685749" indent="0">
              <a:buNone/>
              <a:defRPr sz="751"/>
            </a:lvl3pPr>
            <a:lvl4pPr marL="1028624" indent="0">
              <a:buNone/>
              <a:defRPr sz="675"/>
            </a:lvl4pPr>
            <a:lvl5pPr marL="1371498" indent="0">
              <a:buNone/>
              <a:defRPr sz="675"/>
            </a:lvl5pPr>
            <a:lvl6pPr marL="1714371" indent="0">
              <a:buNone/>
              <a:defRPr sz="675"/>
            </a:lvl6pPr>
            <a:lvl7pPr marL="2057246" indent="0">
              <a:buNone/>
              <a:defRPr sz="675"/>
            </a:lvl7pPr>
            <a:lvl8pPr marL="2400120" indent="0">
              <a:buNone/>
              <a:defRPr sz="675"/>
            </a:lvl8pPr>
            <a:lvl9pPr marL="2742994" indent="0">
              <a:buNone/>
              <a:defRPr sz="675"/>
            </a:lvl9pPr>
          </a:lstStyle>
          <a:p>
            <a:pPr lvl="0"/>
            <a:r>
              <a:rPr lang="en-US"/>
              <a:t>Click to edit Master text styles</a:t>
            </a:r>
          </a:p>
        </p:txBody>
      </p:sp>
      <p:sp>
        <p:nvSpPr>
          <p:cNvPr id="5"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6" name="Slide Number Placeholder 5">
            <a:extLst>
              <a:ext uri="{FF2B5EF4-FFF2-40B4-BE49-F238E27FC236}">
                <a16:creationId xmlns:a16="http://schemas.microsoft.com/office/drawing/2014/main" id="{C63CC1D4-FECC-5E4F-00F9-B6435BE3710C}"/>
              </a:ext>
            </a:extLst>
          </p:cNvPr>
          <p:cNvSpPr>
            <a:spLocks noGrp="1"/>
          </p:cNvSpPr>
          <p:nvPr>
            <p:ph type="sldNum" sz="quarter" idx="11"/>
          </p:nvPr>
        </p:nvSpPr>
        <p:spPr>
          <a:xfrm>
            <a:off x="9120113" y="648485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800">
                <a:solidFill>
                  <a:schemeClr val="bg1"/>
                </a:solidFill>
                <a:latin typeface="Frutiger LT 55 Roman" pitchFamily="34" charset="0"/>
              </a:defRPr>
            </a:lvl1pPr>
          </a:lstStyle>
          <a:p>
            <a:fld id="{B70B3A83-9C0A-4724-8076-AACFD81111BA}" type="slidenum">
              <a:rPr lang="en-US" altLang="en-US" smtClean="0"/>
              <a:pPr/>
              <a:t>‹#›</a:t>
            </a:fld>
            <a:endParaRPr lang="en-US" altLang="en-US"/>
          </a:p>
        </p:txBody>
      </p:sp>
    </p:spTree>
    <p:extLst>
      <p:ext uri="{BB962C8B-B14F-4D97-AF65-F5344CB8AC3E}">
        <p14:creationId xmlns:p14="http://schemas.microsoft.com/office/powerpoint/2010/main" val="207569989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1500" b="0" cap="all">
                <a:solidFill>
                  <a:srgbClr val="FFFFFF"/>
                </a:solidFill>
                <a:latin typeface="Frutiger LT 55 Roman"/>
                <a:cs typeface="Frutiger LT 55 Roman"/>
              </a:defRPr>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2400" b="0" i="0">
                <a:solidFill>
                  <a:schemeClr val="bg1"/>
                </a:solidFill>
                <a:latin typeface="Frutiger LT 55 Roman"/>
                <a:cs typeface="Frutiger LT 55 Roman"/>
              </a:defRPr>
            </a:lvl1pPr>
            <a:lvl2pPr marL="342874" indent="0">
              <a:buNone/>
              <a:defRPr sz="2100"/>
            </a:lvl2pPr>
            <a:lvl3pPr marL="685749" indent="0">
              <a:buNone/>
              <a:defRPr sz="1800"/>
            </a:lvl3pPr>
            <a:lvl4pPr marL="1028624" indent="0">
              <a:buNone/>
              <a:defRPr sz="1500"/>
            </a:lvl4pPr>
            <a:lvl5pPr marL="1371498" indent="0">
              <a:buNone/>
              <a:defRPr sz="1500"/>
            </a:lvl5pPr>
            <a:lvl6pPr marL="1714371" indent="0">
              <a:buNone/>
              <a:defRPr sz="1500"/>
            </a:lvl6pPr>
            <a:lvl7pPr marL="2057246" indent="0">
              <a:buNone/>
              <a:defRPr sz="1500"/>
            </a:lvl7pPr>
            <a:lvl8pPr marL="2400120" indent="0">
              <a:buNone/>
              <a:defRPr sz="1500"/>
            </a:lvl8pPr>
            <a:lvl9pPr marL="2742994" indent="0">
              <a:buNone/>
              <a:defRPr sz="15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051">
                <a:solidFill>
                  <a:srgbClr val="FFFFFF"/>
                </a:solidFill>
                <a:latin typeface="Frutiger LT 55 Roman"/>
                <a:cs typeface="Frutiger LT 55 Roman"/>
              </a:defRPr>
            </a:lvl1pPr>
            <a:lvl2pPr marL="342874" indent="0">
              <a:buNone/>
              <a:defRPr sz="900"/>
            </a:lvl2pPr>
            <a:lvl3pPr marL="685749" indent="0">
              <a:buNone/>
              <a:defRPr sz="751"/>
            </a:lvl3pPr>
            <a:lvl4pPr marL="1028624" indent="0">
              <a:buNone/>
              <a:defRPr sz="675"/>
            </a:lvl4pPr>
            <a:lvl5pPr marL="1371498" indent="0">
              <a:buNone/>
              <a:defRPr sz="675"/>
            </a:lvl5pPr>
            <a:lvl6pPr marL="1714371" indent="0">
              <a:buNone/>
              <a:defRPr sz="675"/>
            </a:lvl6pPr>
            <a:lvl7pPr marL="2057246" indent="0">
              <a:buNone/>
              <a:defRPr sz="675"/>
            </a:lvl7pPr>
            <a:lvl8pPr marL="2400120" indent="0">
              <a:buNone/>
              <a:defRPr sz="675"/>
            </a:lvl8pPr>
            <a:lvl9pPr marL="2742994" indent="0">
              <a:buNone/>
              <a:defRPr sz="675"/>
            </a:lvl9pPr>
          </a:lstStyle>
          <a:p>
            <a:pPr lvl="0"/>
            <a:r>
              <a:rPr lang="en-US"/>
              <a:t>Click to edit Master text styles</a:t>
            </a:r>
          </a:p>
        </p:txBody>
      </p:sp>
      <p:sp>
        <p:nvSpPr>
          <p:cNvPr id="5"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6" name="Slide Number Placeholder 5">
            <a:extLst>
              <a:ext uri="{FF2B5EF4-FFF2-40B4-BE49-F238E27FC236}">
                <a16:creationId xmlns:a16="http://schemas.microsoft.com/office/drawing/2014/main" id="{A363E933-AAED-D718-7B7A-57EA939AED6C}"/>
              </a:ext>
            </a:extLst>
          </p:cNvPr>
          <p:cNvSpPr>
            <a:spLocks noGrp="1"/>
          </p:cNvSpPr>
          <p:nvPr>
            <p:ph type="sldNum" sz="quarter" idx="11"/>
          </p:nvPr>
        </p:nvSpPr>
        <p:spPr>
          <a:xfrm>
            <a:off x="9073460" y="6447530"/>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800">
                <a:solidFill>
                  <a:schemeClr val="bg1"/>
                </a:solidFill>
                <a:latin typeface="Frutiger LT 55 Roman" pitchFamily="34" charset="0"/>
              </a:defRPr>
            </a:lvl1pPr>
          </a:lstStyle>
          <a:p>
            <a:fld id="{A85E1B2A-E486-453F-AD02-F28E8D558AE3}" type="slidenum">
              <a:rPr lang="en-US" altLang="en-US" smtClean="0"/>
              <a:pPr/>
              <a:t>‹#›</a:t>
            </a:fld>
            <a:endParaRPr lang="en-US" altLang="en-US"/>
          </a:p>
        </p:txBody>
      </p:sp>
    </p:spTree>
    <p:extLst>
      <p:ext uri="{BB962C8B-B14F-4D97-AF65-F5344CB8AC3E}">
        <p14:creationId xmlns:p14="http://schemas.microsoft.com/office/powerpoint/2010/main" val="124170808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9" y="203649"/>
            <a:ext cx="9402721" cy="1143000"/>
          </a:xfrm>
          <a:prstGeom prst="rect">
            <a:avLst/>
          </a:prstGeom>
        </p:spPr>
        <p:txBody>
          <a:bodyPr/>
          <a:lstStyle>
            <a:lvl1pPr algn="l">
              <a:defRPr sz="3000" cap="all">
                <a:solidFill>
                  <a:srgbClr val="FFFFFF"/>
                </a:solidFill>
                <a:latin typeface="Frutiger LT 55 Roman"/>
                <a:cs typeface="Frutiger LT 55 Roman"/>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09600" y="1963634"/>
            <a:ext cx="10972800" cy="4162535"/>
          </a:xfrm>
          <a:prstGeom prst="rect">
            <a:avLst/>
          </a:prstGeom>
        </p:spPr>
        <p:txBody>
          <a:bodyPr vert="eaVert"/>
          <a:lstStyle>
            <a:lvl1pPr>
              <a:defRPr cap="none">
                <a:solidFill>
                  <a:srgbClr val="F17D00"/>
                </a:solidFill>
                <a:latin typeface="Frutiger LT 55 Roman"/>
                <a:cs typeface="Frutiger LT 55 Roman"/>
              </a:defRPr>
            </a:lvl1pPr>
            <a:lvl2pPr>
              <a:defRPr>
                <a:solidFill>
                  <a:srgbClr val="FFFFFF"/>
                </a:solidFill>
                <a:latin typeface="Frutiger LT 55 Roman"/>
                <a:cs typeface="Frutiger LT 55 Roman"/>
              </a:defRPr>
            </a:lvl2pPr>
            <a:lvl3pPr>
              <a:defRPr>
                <a:solidFill>
                  <a:srgbClr val="FFFFFF"/>
                </a:solidFill>
                <a:latin typeface="Frutiger LT 55 Roman"/>
                <a:cs typeface="Frutiger LT 55 Roman"/>
              </a:defRPr>
            </a:lvl3pPr>
            <a:lvl4pPr>
              <a:defRPr>
                <a:solidFill>
                  <a:srgbClr val="FFFFFF"/>
                </a:solidFill>
                <a:latin typeface="Frutiger LT 55 Roman"/>
                <a:cs typeface="Frutiger LT 55 Roman"/>
              </a:defRPr>
            </a:lvl4pPr>
            <a:lvl5pPr>
              <a:defRPr>
                <a:solidFill>
                  <a:srgbClr val="FFFFFF"/>
                </a:solidFill>
                <a:latin typeface="Frutiger LT 55 Roman"/>
                <a:cs typeface="Frutiger LT 55 Roma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5" name="Slide Number Placeholder 5">
            <a:extLst>
              <a:ext uri="{FF2B5EF4-FFF2-40B4-BE49-F238E27FC236}">
                <a16:creationId xmlns:a16="http://schemas.microsoft.com/office/drawing/2014/main" id="{DA52F5A8-8BA2-37B1-40EF-06E0033B56CF}"/>
              </a:ext>
            </a:extLst>
          </p:cNvPr>
          <p:cNvSpPr>
            <a:spLocks noGrp="1"/>
          </p:cNvSpPr>
          <p:nvPr>
            <p:ph type="sldNum" sz="quarter" idx="11"/>
          </p:nvPr>
        </p:nvSpPr>
        <p:spPr>
          <a:xfrm>
            <a:off x="9026807" y="6471788"/>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800">
                <a:solidFill>
                  <a:schemeClr val="bg1"/>
                </a:solidFill>
                <a:latin typeface="Frutiger LT 55 Roman" pitchFamily="34" charset="0"/>
              </a:defRPr>
            </a:lvl1pPr>
          </a:lstStyle>
          <a:p>
            <a:fld id="{0431CD47-3B90-4AC1-AE74-F6DB9D8F80FC}" type="slidenum">
              <a:rPr lang="en-US" altLang="en-US" smtClean="0"/>
              <a:pPr/>
              <a:t>‹#›</a:t>
            </a:fld>
            <a:endParaRPr lang="en-US" altLang="en-US"/>
          </a:p>
        </p:txBody>
      </p:sp>
    </p:spTree>
    <p:extLst>
      <p:ext uri="{BB962C8B-B14F-4D97-AF65-F5344CB8AC3E}">
        <p14:creationId xmlns:p14="http://schemas.microsoft.com/office/powerpoint/2010/main" val="160161189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84128" y="1246375"/>
            <a:ext cx="2743200" cy="4879788"/>
          </a:xfrm>
          <a:prstGeom prst="rect">
            <a:avLst/>
          </a:prstGeom>
        </p:spPr>
        <p:txBody>
          <a:bodyPr vert="eaVert"/>
          <a:lstStyle>
            <a:lvl1pPr algn="l">
              <a:defRPr sz="3000" cap="all">
                <a:solidFill>
                  <a:schemeClr val="bg1"/>
                </a:solidFill>
                <a:latin typeface="Frutiger LT 55 Roman"/>
                <a:cs typeface="Frutiger LT 55 Roman"/>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09600" y="1222864"/>
            <a:ext cx="8026400" cy="4903305"/>
          </a:xfrm>
          <a:prstGeom prst="rect">
            <a:avLst/>
          </a:prstGeom>
        </p:spPr>
        <p:txBody>
          <a:bodyPr vert="eaVert"/>
          <a:lstStyle>
            <a:lvl1pPr>
              <a:defRPr>
                <a:solidFill>
                  <a:srgbClr val="F17D00"/>
                </a:solidFill>
                <a:latin typeface="Frutiger LT 55 Roman"/>
                <a:cs typeface="Frutiger LT 55 Roman"/>
              </a:defRPr>
            </a:lvl1pPr>
            <a:lvl2pPr>
              <a:defRPr>
                <a:solidFill>
                  <a:schemeClr val="bg1"/>
                </a:solidFill>
                <a:latin typeface="Frutiger LT 55 Roman"/>
                <a:cs typeface="Frutiger LT 55 Roman"/>
              </a:defRPr>
            </a:lvl2pPr>
            <a:lvl3pPr>
              <a:defRPr>
                <a:solidFill>
                  <a:schemeClr val="bg1"/>
                </a:solidFill>
                <a:latin typeface="Frutiger LT 55 Roman"/>
                <a:cs typeface="Frutiger LT 55 Roman"/>
              </a:defRPr>
            </a:lvl3pPr>
            <a:lvl4pPr>
              <a:defRPr>
                <a:solidFill>
                  <a:schemeClr val="bg1"/>
                </a:solidFill>
                <a:latin typeface="Frutiger LT 55 Roman"/>
                <a:cs typeface="Frutiger LT 55 Roman"/>
              </a:defRPr>
            </a:lvl4pPr>
            <a:lvl5pPr>
              <a:defRPr>
                <a:solidFill>
                  <a:schemeClr val="bg1"/>
                </a:solidFill>
                <a:latin typeface="Frutiger LT 55 Roman"/>
                <a:cs typeface="Frutiger LT 55 Roma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5" name="Slide Number Placeholder 5">
            <a:extLst>
              <a:ext uri="{FF2B5EF4-FFF2-40B4-BE49-F238E27FC236}">
                <a16:creationId xmlns:a16="http://schemas.microsoft.com/office/drawing/2014/main" id="{EE20BF0F-6D7C-A389-234B-F38D3F20C356}"/>
              </a:ext>
            </a:extLst>
          </p:cNvPr>
          <p:cNvSpPr>
            <a:spLocks noGrp="1"/>
          </p:cNvSpPr>
          <p:nvPr>
            <p:ph type="sldNum" sz="quarter" idx="11"/>
          </p:nvPr>
        </p:nvSpPr>
        <p:spPr>
          <a:xfrm>
            <a:off x="8989484" y="662941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D4581DB0-DA0A-4CE0-B337-D4586A18A1BE}" type="slidenum">
              <a:rPr lang="en-US" altLang="en-US"/>
              <a:pPr/>
              <a:t>‹#›</a:t>
            </a:fld>
            <a:endParaRPr lang="en-US" altLang="en-US"/>
          </a:p>
        </p:txBody>
      </p:sp>
    </p:spTree>
    <p:extLst>
      <p:ext uri="{BB962C8B-B14F-4D97-AF65-F5344CB8AC3E}">
        <p14:creationId xmlns:p14="http://schemas.microsoft.com/office/powerpoint/2010/main" val="298460089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Divider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506B291-BD26-4DBD-A912-E9396BA1828C}"/>
              </a:ext>
            </a:extLst>
          </p:cNvPr>
          <p:cNvSpPr>
            <a:spLocks noGrp="1"/>
          </p:cNvSpPr>
          <p:nvPr>
            <p:ph type="title"/>
          </p:nvPr>
        </p:nvSpPr>
        <p:spPr>
          <a:xfrm>
            <a:off x="695327" y="1700823"/>
            <a:ext cx="10768680" cy="1224137"/>
          </a:xfrm>
        </p:spPr>
        <p:txBody>
          <a:bodyPr anchor="b">
            <a:noAutofit/>
          </a:bodyPr>
          <a:lstStyle>
            <a:lvl1pPr>
              <a:lnSpc>
                <a:spcPts val="3780"/>
              </a:lnSpc>
              <a:defRPr sz="3151">
                <a:solidFill>
                  <a:schemeClr val="accent1"/>
                </a:solidFill>
              </a:defRPr>
            </a:lvl1pPr>
          </a:lstStyle>
          <a:p>
            <a:r>
              <a:rPr lang="en-US"/>
              <a:t>Click to edit Master title style</a:t>
            </a:r>
            <a:endParaRPr lang="en-AU" dirty="0"/>
          </a:p>
        </p:txBody>
      </p:sp>
      <p:sp>
        <p:nvSpPr>
          <p:cNvPr id="6" name="Text Placeholder 6">
            <a:extLst>
              <a:ext uri="{FF2B5EF4-FFF2-40B4-BE49-F238E27FC236}">
                <a16:creationId xmlns:a16="http://schemas.microsoft.com/office/drawing/2014/main" id="{72AC3715-D94B-4A73-8E94-CAC9D5806F46}"/>
              </a:ext>
            </a:extLst>
          </p:cNvPr>
          <p:cNvSpPr>
            <a:spLocks noGrp="1"/>
          </p:cNvSpPr>
          <p:nvPr>
            <p:ph type="body" sz="quarter" idx="10"/>
          </p:nvPr>
        </p:nvSpPr>
        <p:spPr>
          <a:xfrm>
            <a:off x="695327" y="3113748"/>
            <a:ext cx="10768680" cy="2043451"/>
          </a:xfrm>
          <a:prstGeom prst="rect">
            <a:avLst/>
          </a:prstGeom>
        </p:spPr>
        <p:txBody>
          <a:bodyPr>
            <a:normAutofit/>
          </a:bodyPr>
          <a:lstStyle>
            <a:lvl1pPr marL="0" indent="0">
              <a:lnSpc>
                <a:spcPts val="2431"/>
              </a:lnSpc>
              <a:buNone/>
              <a:defRPr sz="2025">
                <a:solidFill>
                  <a:schemeClr val="accent1"/>
                </a:solidFill>
              </a:defRPr>
            </a:lvl1pPr>
          </a:lstStyle>
          <a:p>
            <a:pPr lvl="0"/>
            <a:r>
              <a:rPr lang="en-US"/>
              <a:t>Click to edit Master text styles</a:t>
            </a:r>
          </a:p>
        </p:txBody>
      </p:sp>
      <p:sp>
        <p:nvSpPr>
          <p:cNvPr id="12" name="Footer Placeholder 11">
            <a:extLst>
              <a:ext uri="{FF2B5EF4-FFF2-40B4-BE49-F238E27FC236}">
                <a16:creationId xmlns:a16="http://schemas.microsoft.com/office/drawing/2014/main" id="{A25860B6-572B-42C8-98B4-41BF602CD44E}"/>
              </a:ext>
            </a:extLst>
          </p:cNvPr>
          <p:cNvSpPr>
            <a:spLocks noGrp="1"/>
          </p:cNvSpPr>
          <p:nvPr>
            <p:ph type="ftr" sz="quarter" idx="12"/>
          </p:nvPr>
        </p:nvSpPr>
        <p:spPr/>
        <p:txBody>
          <a:bodyPr/>
          <a:lstStyle/>
          <a:p>
            <a:endParaRPr lang="en-SG"/>
          </a:p>
        </p:txBody>
      </p:sp>
      <p:sp>
        <p:nvSpPr>
          <p:cNvPr id="13" name="Slide Number Placeholder 12">
            <a:extLst>
              <a:ext uri="{FF2B5EF4-FFF2-40B4-BE49-F238E27FC236}">
                <a16:creationId xmlns:a16="http://schemas.microsoft.com/office/drawing/2014/main" id="{E4BE4F66-8978-4B9A-B365-ABFD2A461631}"/>
              </a:ext>
            </a:extLst>
          </p:cNvPr>
          <p:cNvSpPr>
            <a:spLocks noGrp="1"/>
          </p:cNvSpPr>
          <p:nvPr>
            <p:ph type="sldNum" sz="quarter" idx="13"/>
          </p:nvPr>
        </p:nvSpPr>
        <p:spPr/>
        <p:txBody>
          <a:bodyPr/>
          <a:lstStyle/>
          <a:p>
            <a:fld id="{71C63AB4-6DC0-4902-8E9D-B5377E74E401}" type="slidenum">
              <a:rPr lang="en-SG" smtClean="0"/>
              <a:t>‹#›</a:t>
            </a:fld>
            <a:endParaRPr lang="en-SG"/>
          </a:p>
        </p:txBody>
      </p:sp>
      <p:sp>
        <p:nvSpPr>
          <p:cNvPr id="14" name="Date Placeholder 13">
            <a:extLst>
              <a:ext uri="{FF2B5EF4-FFF2-40B4-BE49-F238E27FC236}">
                <a16:creationId xmlns:a16="http://schemas.microsoft.com/office/drawing/2014/main" id="{085400BA-682A-4644-881E-9D9BA0DAB8FC}"/>
              </a:ext>
            </a:extLst>
          </p:cNvPr>
          <p:cNvSpPr>
            <a:spLocks noGrp="1"/>
          </p:cNvSpPr>
          <p:nvPr>
            <p:ph type="dt" sz="half" idx="14"/>
          </p:nvPr>
        </p:nvSpPr>
        <p:spPr bwMode="white"/>
        <p:txBody>
          <a:bodyPr/>
          <a:lstStyle/>
          <a:p>
            <a:fld id="{C23A9EB6-1E73-4D4E-A7B7-3729F9CCC869}" type="datetime1">
              <a:rPr lang="en-SG" smtClean="0"/>
              <a:t>20/11/24</a:t>
            </a:fld>
            <a:endParaRPr lang="en-SG"/>
          </a:p>
        </p:txBody>
      </p:sp>
    </p:spTree>
    <p:extLst>
      <p:ext uri="{BB962C8B-B14F-4D97-AF65-F5344CB8AC3E}">
        <p14:creationId xmlns:p14="http://schemas.microsoft.com/office/powerpoint/2010/main" val="1464759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ext with Image One Third Alt">
    <p:spTree>
      <p:nvGrpSpPr>
        <p:cNvPr id="1" name=""/>
        <p:cNvGrpSpPr/>
        <p:nvPr/>
      </p:nvGrpSpPr>
      <p:grpSpPr>
        <a:xfrm>
          <a:off x="0" y="0"/>
          <a:ext cx="0" cy="0"/>
          <a:chOff x="0" y="0"/>
          <a:chExt cx="0" cy="0"/>
        </a:xfrm>
      </p:grpSpPr>
      <p:sp>
        <p:nvSpPr>
          <p:cNvPr id="13" name="Text Placeholder 16">
            <a:extLst>
              <a:ext uri="{FF2B5EF4-FFF2-40B4-BE49-F238E27FC236}">
                <a16:creationId xmlns:a16="http://schemas.microsoft.com/office/drawing/2014/main" id="{B4FA68DC-FEFE-4790-B4A5-75AF5CDBE1D5}"/>
              </a:ext>
            </a:extLst>
          </p:cNvPr>
          <p:cNvSpPr>
            <a:spLocks noGrp="1"/>
          </p:cNvSpPr>
          <p:nvPr>
            <p:ph type="body" sz="quarter" idx="22" hasCustomPrompt="1"/>
          </p:nvPr>
        </p:nvSpPr>
        <p:spPr bwMode="invGray">
          <a:xfrm>
            <a:off x="8" y="6"/>
            <a:ext cx="10704513" cy="6869113"/>
          </a:xfrm>
          <a:solidFill>
            <a:schemeClr val="accent1"/>
          </a:solidFill>
        </p:spPr>
        <p:txBody>
          <a:bodyPr>
            <a:normAutofit/>
          </a:bodyPr>
          <a:lstStyle>
            <a:lvl1pPr>
              <a:defRPr sz="133">
                <a:solidFill>
                  <a:schemeClr val="accent1"/>
                </a:solidFill>
              </a:defRPr>
            </a:lvl1pPr>
          </a:lstStyle>
          <a:p>
            <a:pPr lvl="0"/>
            <a:r>
              <a:rPr lang="en-AU" dirty="0"/>
              <a:t> </a:t>
            </a:r>
          </a:p>
        </p:txBody>
      </p:sp>
      <p:sp>
        <p:nvSpPr>
          <p:cNvPr id="12" name="Picture Placeholder 9">
            <a:extLst>
              <a:ext uri="{FF2B5EF4-FFF2-40B4-BE49-F238E27FC236}">
                <a16:creationId xmlns:a16="http://schemas.microsoft.com/office/drawing/2014/main" id="{8FB0C548-DD10-4ED1-BA05-293A119D2AEB}"/>
              </a:ext>
            </a:extLst>
          </p:cNvPr>
          <p:cNvSpPr>
            <a:spLocks noGrp="1"/>
          </p:cNvSpPr>
          <p:nvPr>
            <p:ph type="pic" sz="quarter" idx="18" hasCustomPrompt="1"/>
          </p:nvPr>
        </p:nvSpPr>
        <p:spPr>
          <a:xfrm>
            <a:off x="8108852" y="-8784"/>
            <a:ext cx="4083149" cy="6868620"/>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0093"/>
              <a:gd name="connsiteY0" fmla="*/ 0 h 5592752"/>
              <a:gd name="connsiteX1" fmla="*/ 2714232 w 4070093"/>
              <a:gd name="connsiteY1" fmla="*/ 3644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2714242"/>
              <a:gd name="connsiteY0" fmla="*/ 0 h 5592752"/>
              <a:gd name="connsiteX1" fmla="*/ 2714232 w 2714242"/>
              <a:gd name="connsiteY1" fmla="*/ 3644 h 5592752"/>
              <a:gd name="connsiteX2" fmla="*/ 2455391 w 2714242"/>
              <a:gd name="connsiteY2" fmla="*/ 5590810 h 5592752"/>
              <a:gd name="connsiteX3" fmla="*/ 1718207 w 2714242"/>
              <a:gd name="connsiteY3" fmla="*/ 5592752 h 5592752"/>
              <a:gd name="connsiteX4" fmla="*/ 1791 w 2714242"/>
              <a:gd name="connsiteY4" fmla="*/ 3144317 h 5592752"/>
              <a:gd name="connsiteX5" fmla="*/ 454 w 2714242"/>
              <a:gd name="connsiteY5" fmla="*/ 0 h 5592752"/>
              <a:gd name="connsiteX0" fmla="*/ 454 w 2714778"/>
              <a:gd name="connsiteY0" fmla="*/ 0 h 5596508"/>
              <a:gd name="connsiteX1" fmla="*/ 2714232 w 2714778"/>
              <a:gd name="connsiteY1" fmla="*/ 3644 h 5596508"/>
              <a:gd name="connsiteX2" fmla="*/ 2714070 w 2714778"/>
              <a:gd name="connsiteY2" fmla="*/ 5596508 h 5596508"/>
              <a:gd name="connsiteX3" fmla="*/ 1718207 w 2714778"/>
              <a:gd name="connsiteY3" fmla="*/ 5592752 h 5596508"/>
              <a:gd name="connsiteX4" fmla="*/ 1791 w 2714778"/>
              <a:gd name="connsiteY4" fmla="*/ 3144317 h 5596508"/>
              <a:gd name="connsiteX5" fmla="*/ 454 w 2714778"/>
              <a:gd name="connsiteY5" fmla="*/ 0 h 5596508"/>
              <a:gd name="connsiteX0" fmla="*/ 454 w 2714070"/>
              <a:gd name="connsiteY0" fmla="*/ 0 h 5596508"/>
              <a:gd name="connsiteX1" fmla="*/ 2709992 w 2714070"/>
              <a:gd name="connsiteY1" fmla="*/ 3644 h 5596508"/>
              <a:gd name="connsiteX2" fmla="*/ 2714070 w 2714070"/>
              <a:gd name="connsiteY2" fmla="*/ 5596508 h 5596508"/>
              <a:gd name="connsiteX3" fmla="*/ 1718207 w 2714070"/>
              <a:gd name="connsiteY3" fmla="*/ 5592752 h 5596508"/>
              <a:gd name="connsiteX4" fmla="*/ 1791 w 2714070"/>
              <a:gd name="connsiteY4" fmla="*/ 3144317 h 5596508"/>
              <a:gd name="connsiteX5" fmla="*/ 454 w 2714070"/>
              <a:gd name="connsiteY5" fmla="*/ 0 h 5596508"/>
              <a:gd name="connsiteX0" fmla="*/ 454 w 2714779"/>
              <a:gd name="connsiteY0" fmla="*/ 2054 h 5598562"/>
              <a:gd name="connsiteX1" fmla="*/ 2714233 w 2714779"/>
              <a:gd name="connsiteY1" fmla="*/ 0 h 5598562"/>
              <a:gd name="connsiteX2" fmla="*/ 2714070 w 2714779"/>
              <a:gd name="connsiteY2" fmla="*/ 5598562 h 5598562"/>
              <a:gd name="connsiteX3" fmla="*/ 1718207 w 2714779"/>
              <a:gd name="connsiteY3" fmla="*/ 5594806 h 5598562"/>
              <a:gd name="connsiteX4" fmla="*/ 1791 w 2714779"/>
              <a:gd name="connsiteY4" fmla="*/ 3146371 h 5598562"/>
              <a:gd name="connsiteX5" fmla="*/ 454 w 2714779"/>
              <a:gd name="connsiteY5" fmla="*/ 2054 h 5598562"/>
              <a:gd name="connsiteX0" fmla="*/ 454 w 2714779"/>
              <a:gd name="connsiteY0" fmla="*/ 7751 h 5598562"/>
              <a:gd name="connsiteX1" fmla="*/ 2714233 w 2714779"/>
              <a:gd name="connsiteY1" fmla="*/ 0 h 5598562"/>
              <a:gd name="connsiteX2" fmla="*/ 2714070 w 2714779"/>
              <a:gd name="connsiteY2" fmla="*/ 5598562 h 5598562"/>
              <a:gd name="connsiteX3" fmla="*/ 1718207 w 2714779"/>
              <a:gd name="connsiteY3" fmla="*/ 5594806 h 5598562"/>
              <a:gd name="connsiteX4" fmla="*/ 1791 w 2714779"/>
              <a:gd name="connsiteY4" fmla="*/ 3146371 h 5598562"/>
              <a:gd name="connsiteX5" fmla="*/ 454 w 2714779"/>
              <a:gd name="connsiteY5" fmla="*/ 7751 h 5598562"/>
              <a:gd name="connsiteX0" fmla="*/ 454 w 2714070"/>
              <a:gd name="connsiteY0" fmla="*/ 571782 h 6162593"/>
              <a:gd name="connsiteX1" fmla="*/ 2707872 w 2714070"/>
              <a:gd name="connsiteY1" fmla="*/ 0 h 6162593"/>
              <a:gd name="connsiteX2" fmla="*/ 2714070 w 2714070"/>
              <a:gd name="connsiteY2" fmla="*/ 6162593 h 6162593"/>
              <a:gd name="connsiteX3" fmla="*/ 1718207 w 2714070"/>
              <a:gd name="connsiteY3" fmla="*/ 6158837 h 6162593"/>
              <a:gd name="connsiteX4" fmla="*/ 1791 w 2714070"/>
              <a:gd name="connsiteY4" fmla="*/ 3710402 h 6162593"/>
              <a:gd name="connsiteX5" fmla="*/ 454 w 2714070"/>
              <a:gd name="connsiteY5" fmla="*/ 571782 h 6162593"/>
              <a:gd name="connsiteX0" fmla="*/ 454 w 2714070"/>
              <a:gd name="connsiteY0" fmla="*/ 7751 h 6162593"/>
              <a:gd name="connsiteX1" fmla="*/ 2707872 w 2714070"/>
              <a:gd name="connsiteY1" fmla="*/ 0 h 6162593"/>
              <a:gd name="connsiteX2" fmla="*/ 2714070 w 2714070"/>
              <a:gd name="connsiteY2" fmla="*/ 6162593 h 6162593"/>
              <a:gd name="connsiteX3" fmla="*/ 1718207 w 2714070"/>
              <a:gd name="connsiteY3" fmla="*/ 6158837 h 6162593"/>
              <a:gd name="connsiteX4" fmla="*/ 1791 w 2714070"/>
              <a:gd name="connsiteY4" fmla="*/ 3710402 h 6162593"/>
              <a:gd name="connsiteX5" fmla="*/ 454 w 2714070"/>
              <a:gd name="connsiteY5" fmla="*/ 7751 h 6162593"/>
              <a:gd name="connsiteX0" fmla="*/ 454 w 2720839"/>
              <a:gd name="connsiteY0" fmla="*/ 7751 h 6162593"/>
              <a:gd name="connsiteX1" fmla="*/ 2720594 w 2720839"/>
              <a:gd name="connsiteY1" fmla="*/ 0 h 6162593"/>
              <a:gd name="connsiteX2" fmla="*/ 2714070 w 2720839"/>
              <a:gd name="connsiteY2" fmla="*/ 6162593 h 6162593"/>
              <a:gd name="connsiteX3" fmla="*/ 1718207 w 2720839"/>
              <a:gd name="connsiteY3" fmla="*/ 6158837 h 6162593"/>
              <a:gd name="connsiteX4" fmla="*/ 1791 w 2720839"/>
              <a:gd name="connsiteY4" fmla="*/ 3710402 h 6162593"/>
              <a:gd name="connsiteX5" fmla="*/ 454 w 2720839"/>
              <a:gd name="connsiteY5" fmla="*/ 7751 h 6162593"/>
              <a:gd name="connsiteX0" fmla="*/ 454 w 2726792"/>
              <a:gd name="connsiteY0" fmla="*/ 7751 h 6162593"/>
              <a:gd name="connsiteX1" fmla="*/ 2720594 w 2726792"/>
              <a:gd name="connsiteY1" fmla="*/ 0 h 6162593"/>
              <a:gd name="connsiteX2" fmla="*/ 2726792 w 2726792"/>
              <a:gd name="connsiteY2" fmla="*/ 6162593 h 6162593"/>
              <a:gd name="connsiteX3" fmla="*/ 1718207 w 2726792"/>
              <a:gd name="connsiteY3" fmla="*/ 6158837 h 6162593"/>
              <a:gd name="connsiteX4" fmla="*/ 1791 w 2726792"/>
              <a:gd name="connsiteY4" fmla="*/ 3710402 h 6162593"/>
              <a:gd name="connsiteX5" fmla="*/ 454 w 2726792"/>
              <a:gd name="connsiteY5" fmla="*/ 7751 h 616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6792" h="6162593">
                <a:moveTo>
                  <a:pt x="454" y="7751"/>
                </a:moveTo>
                <a:lnTo>
                  <a:pt x="2720594" y="0"/>
                </a:lnTo>
                <a:cubicBezTo>
                  <a:pt x="2722551" y="1865237"/>
                  <a:pt x="2724835" y="4297356"/>
                  <a:pt x="2726792" y="6162593"/>
                </a:cubicBezTo>
                <a:lnTo>
                  <a:pt x="1718207" y="6158837"/>
                </a:lnTo>
                <a:cubicBezTo>
                  <a:pt x="689093" y="5848705"/>
                  <a:pt x="-8821" y="4564073"/>
                  <a:pt x="1791" y="3710402"/>
                </a:cubicBezTo>
                <a:cubicBezTo>
                  <a:pt x="3783" y="2507139"/>
                  <a:pt x="-1538" y="1211014"/>
                  <a:pt x="454" y="7751"/>
                </a:cubicBezTo>
                <a:close/>
              </a:path>
            </a:pathLst>
          </a:custGeom>
          <a:solidFill>
            <a:schemeClr val="bg2"/>
          </a:solidFill>
        </p:spPr>
        <p:txBody>
          <a:bodyPr anchor="ctr"/>
          <a:lstStyle>
            <a:lvl1pPr algn="ctr">
              <a:defRPr sz="900"/>
            </a:lvl1pPr>
          </a:lstStyle>
          <a:p>
            <a:r>
              <a:rPr lang="en-AU" dirty="0"/>
              <a:t> Click icon to insert picture</a:t>
            </a:r>
          </a:p>
          <a:p>
            <a:endParaRPr lang="en-AU" dirty="0"/>
          </a:p>
        </p:txBody>
      </p:sp>
      <p:sp>
        <p:nvSpPr>
          <p:cNvPr id="11" name="Text Placeholder 5">
            <a:extLst>
              <a:ext uri="{FF2B5EF4-FFF2-40B4-BE49-F238E27FC236}">
                <a16:creationId xmlns:a16="http://schemas.microsoft.com/office/drawing/2014/main" id="{8E5BD460-2E08-418B-9ED2-FED7577890AA}"/>
              </a:ext>
            </a:extLst>
          </p:cNvPr>
          <p:cNvSpPr>
            <a:spLocks noGrp="1"/>
          </p:cNvSpPr>
          <p:nvPr>
            <p:ph type="body" sz="quarter" idx="17" hasCustomPrompt="1"/>
          </p:nvPr>
        </p:nvSpPr>
        <p:spPr bwMode="white">
          <a:xfrm>
            <a:off x="4400553" y="6524625"/>
            <a:ext cx="3384667" cy="241300"/>
          </a:xfrm>
        </p:spPr>
        <p:txBody>
          <a:bodyPr anchor="ctr">
            <a:normAutofit/>
          </a:bodyPr>
          <a:lstStyle>
            <a:lvl1pPr algn="ctr">
              <a:defRPr sz="751" b="1">
                <a:solidFill>
                  <a:schemeClr val="bg1"/>
                </a:solidFill>
              </a:defRPr>
            </a:lvl1pPr>
          </a:lstStyle>
          <a:p>
            <a:pPr lvl="0"/>
            <a:r>
              <a:rPr lang="en-US" dirty="0"/>
              <a:t>#[Hashtag text]</a:t>
            </a:r>
          </a:p>
        </p:txBody>
      </p:sp>
      <p:sp>
        <p:nvSpPr>
          <p:cNvPr id="10" name="Text Placeholder 5">
            <a:extLst>
              <a:ext uri="{FF2B5EF4-FFF2-40B4-BE49-F238E27FC236}">
                <a16:creationId xmlns:a16="http://schemas.microsoft.com/office/drawing/2014/main" id="{468C9D50-7928-4CA0-BFA2-1AB0032BF14E}"/>
              </a:ext>
            </a:extLst>
          </p:cNvPr>
          <p:cNvSpPr>
            <a:spLocks noGrp="1"/>
          </p:cNvSpPr>
          <p:nvPr>
            <p:ph type="body" sz="quarter" idx="13"/>
          </p:nvPr>
        </p:nvSpPr>
        <p:spPr bwMode="white">
          <a:xfrm>
            <a:off x="695325" y="1700219"/>
            <a:ext cx="7089891" cy="4598075"/>
          </a:xfrm>
          <a:prstGeom prst="rect">
            <a:avLst/>
          </a:prstGeom>
        </p:spPr>
        <p:txBody>
          <a:bodyPr/>
          <a:lstStyle>
            <a:lvl1pPr>
              <a:buNone/>
              <a:defRPr lang="en-US" dirty="0">
                <a:solidFill>
                  <a:schemeClr val="bg1"/>
                </a:solidFill>
              </a:defRPr>
            </a:lvl1pPr>
            <a:lvl2pPr>
              <a:buClr>
                <a:schemeClr val="bg1"/>
              </a:buClr>
              <a:defRPr lang="en-US" dirty="0">
                <a:solidFill>
                  <a:schemeClr val="bg1"/>
                </a:solidFill>
              </a:defRPr>
            </a:lvl2pPr>
            <a:lvl3pPr>
              <a:buClr>
                <a:schemeClr val="bg1"/>
              </a:buClr>
              <a:defRPr lang="en-US" dirty="0">
                <a:solidFill>
                  <a:schemeClr val="bg1"/>
                </a:solidFill>
              </a:defRPr>
            </a:lvl3pPr>
            <a:lvl4pPr>
              <a:defRPr lang="en-US" dirty="0">
                <a:solidFill>
                  <a:schemeClr val="bg1"/>
                </a:solidFill>
              </a:defRPr>
            </a:lvl4pPr>
            <a:lvl5pPr>
              <a:defRPr lang="en-US" dirty="0">
                <a:solidFill>
                  <a:schemeClr val="bg1"/>
                </a:solidFill>
              </a:defRPr>
            </a:lvl5pPr>
            <a:lvl6pPr>
              <a:defRPr lang="en-AU" dirty="0">
                <a:solidFill>
                  <a:schemeClr val="bg1"/>
                </a:solidFill>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Title 1">
            <a:extLst>
              <a:ext uri="{FF2B5EF4-FFF2-40B4-BE49-F238E27FC236}">
                <a16:creationId xmlns:a16="http://schemas.microsoft.com/office/drawing/2014/main" id="{2AF87536-1667-4319-A130-CF6578DB2C85}"/>
              </a:ext>
            </a:extLst>
          </p:cNvPr>
          <p:cNvSpPr>
            <a:spLocks noGrp="1"/>
          </p:cNvSpPr>
          <p:nvPr>
            <p:ph type="title"/>
          </p:nvPr>
        </p:nvSpPr>
        <p:spPr bwMode="white">
          <a:xfrm>
            <a:off x="695327" y="1052736"/>
            <a:ext cx="7096124" cy="469056"/>
          </a:xfrm>
        </p:spPr>
        <p:txBody>
          <a:bodyPr/>
          <a:lstStyle>
            <a:lvl1pPr>
              <a:defRPr>
                <a:solidFill>
                  <a:schemeClr val="bg1"/>
                </a:solidFill>
              </a:defRPr>
            </a:lvl1pPr>
          </a:lstStyle>
          <a:p>
            <a:r>
              <a:rPr lang="en-US"/>
              <a:t>Click to edit Master title style</a:t>
            </a:r>
            <a:endParaRPr lang="en-AU" dirty="0"/>
          </a:p>
        </p:txBody>
      </p:sp>
      <p:sp>
        <p:nvSpPr>
          <p:cNvPr id="6" name="Date Placeholder 5">
            <a:extLst>
              <a:ext uri="{FF2B5EF4-FFF2-40B4-BE49-F238E27FC236}">
                <a16:creationId xmlns:a16="http://schemas.microsoft.com/office/drawing/2014/main" id="{9AD53B17-CFA2-4153-BA9B-6F2B6C1F6005}"/>
              </a:ext>
            </a:extLst>
          </p:cNvPr>
          <p:cNvSpPr>
            <a:spLocks noGrp="1"/>
          </p:cNvSpPr>
          <p:nvPr>
            <p:ph type="dt" sz="half" idx="19"/>
          </p:nvPr>
        </p:nvSpPr>
        <p:spPr bwMode="white">
          <a:xfrm>
            <a:off x="695325" y="151136"/>
            <a:ext cx="2376000" cy="241200"/>
          </a:xfrm>
          <a:prstGeom prst="rect">
            <a:avLst/>
          </a:prstGeom>
        </p:spPr>
        <p:txBody>
          <a:bodyPr/>
          <a:lstStyle/>
          <a:p>
            <a:fld id="{EAF3CA3F-BEFB-45F0-8C48-EB956B6FD1DA}" type="datetime1">
              <a:rPr lang="en-SG" smtClean="0"/>
              <a:t>20/11/24</a:t>
            </a:fld>
            <a:endParaRPr lang="en-SG"/>
          </a:p>
        </p:txBody>
      </p:sp>
      <p:sp>
        <p:nvSpPr>
          <p:cNvPr id="7" name="Footer Placeholder 6">
            <a:extLst>
              <a:ext uri="{FF2B5EF4-FFF2-40B4-BE49-F238E27FC236}">
                <a16:creationId xmlns:a16="http://schemas.microsoft.com/office/drawing/2014/main" id="{68508C9E-FE7C-44AA-84C7-0471A04346C4}"/>
              </a:ext>
            </a:extLst>
          </p:cNvPr>
          <p:cNvSpPr>
            <a:spLocks noGrp="1"/>
          </p:cNvSpPr>
          <p:nvPr>
            <p:ph type="ftr" sz="quarter" idx="20"/>
          </p:nvPr>
        </p:nvSpPr>
        <p:spPr bwMode="white"/>
        <p:txBody>
          <a:bodyPr/>
          <a:lstStyle>
            <a:lvl1pPr>
              <a:defRPr>
                <a:solidFill>
                  <a:schemeClr val="bg1"/>
                </a:solidFill>
              </a:defRPr>
            </a:lvl1pPr>
          </a:lstStyle>
          <a:p>
            <a:endParaRPr lang="en-SG"/>
          </a:p>
        </p:txBody>
      </p:sp>
      <p:sp>
        <p:nvSpPr>
          <p:cNvPr id="8" name="Slide Number Placeholder 7">
            <a:extLst>
              <a:ext uri="{FF2B5EF4-FFF2-40B4-BE49-F238E27FC236}">
                <a16:creationId xmlns:a16="http://schemas.microsoft.com/office/drawing/2014/main" id="{F52737AE-AB1C-425B-82B5-B5D4E1208032}"/>
              </a:ext>
            </a:extLst>
          </p:cNvPr>
          <p:cNvSpPr>
            <a:spLocks noGrp="1"/>
          </p:cNvSpPr>
          <p:nvPr>
            <p:ph type="sldNum" sz="quarter" idx="21"/>
          </p:nvPr>
        </p:nvSpPr>
        <p:spPr/>
        <p:txBody>
          <a:bodyPr/>
          <a:lstStyle/>
          <a:p>
            <a:fld id="{71C63AB4-6DC0-4902-8E9D-B5377E74E401}" type="slidenum">
              <a:rPr lang="en-SG" smtClean="0"/>
              <a:t>‹#›</a:t>
            </a:fld>
            <a:endParaRPr lang="en-SG"/>
          </a:p>
        </p:txBody>
      </p:sp>
    </p:spTree>
    <p:extLst>
      <p:ext uri="{BB962C8B-B14F-4D97-AF65-F5344CB8AC3E}">
        <p14:creationId xmlns:p14="http://schemas.microsoft.com/office/powerpoint/2010/main" val="307096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BAB8350F-2CED-1E01-A358-F53B28AF1E35}"/>
              </a:ext>
            </a:extLst>
          </p:cNvPr>
          <p:cNvSpPr>
            <a:spLocks noGrp="1"/>
          </p:cNvSpPr>
          <p:nvPr>
            <p:ph type="sldNum" sz="quarter" idx="10"/>
          </p:nvPr>
        </p:nvSpPr>
        <p:spPr>
          <a:xfrm>
            <a:off x="8989484" y="662941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71C63AB4-6DC0-4902-8E9D-B5377E74E401}" type="slidenum">
              <a:rPr lang="en-SG" smtClean="0"/>
              <a:t>‹#›</a:t>
            </a:fld>
            <a:endParaRPr lang="en-SG"/>
          </a:p>
        </p:txBody>
      </p:sp>
    </p:spTree>
    <p:extLst>
      <p:ext uri="{BB962C8B-B14F-4D97-AF65-F5344CB8AC3E}">
        <p14:creationId xmlns:p14="http://schemas.microsoft.com/office/powerpoint/2010/main" val="343486313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5325" y="1700214"/>
            <a:ext cx="5218859" cy="4608515"/>
          </a:xfrm>
          <a:prstGeom prst="rect">
            <a:avLst/>
          </a:prstGeom>
        </p:spPr>
        <p:txBody>
          <a:bodyPr>
            <a:normAutofit/>
          </a:bodyPr>
          <a:lstStyle>
            <a:lvl1pPr>
              <a:defRPr lang="en-US" dirty="0"/>
            </a:lvl1pPr>
            <a:lvl2pPr>
              <a:defRPr lang="en-US" dirty="0"/>
            </a:lvl2pPr>
            <a:lvl3pPr>
              <a:defRPr lang="en-US" dirty="0"/>
            </a:lvl3pPr>
            <a:lvl4pPr>
              <a:defRPr lang="en-US" dirty="0"/>
            </a:lvl4pPr>
            <a:lvl5pPr>
              <a:defRPr lang="en-US" sz="1800" dirty="0"/>
            </a:lvl5pPr>
            <a:lvl6pPr>
              <a:defRPr lang="en-AU" sz="1500" dirty="0"/>
            </a:lvl6pPr>
            <a:lvl7pPr>
              <a:defRPr lang="en-AU" dirty="0"/>
            </a:lvl7pPr>
            <a:lvl8pPr>
              <a:defRPr sz="1351"/>
            </a:lvl8pPr>
            <a:lvl9pPr>
              <a:defRPr sz="1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88619" y="1700214"/>
            <a:ext cx="5220000" cy="4608515"/>
          </a:xfrm>
          <a:prstGeom prst="rect">
            <a:avLst/>
          </a:prstGeom>
        </p:spPr>
        <p:txBody>
          <a:bodyPr>
            <a:normAutofit/>
          </a:bodyPr>
          <a:lstStyle>
            <a:lvl1pPr>
              <a:defRPr lang="en-US" dirty="0"/>
            </a:lvl1pPr>
            <a:lvl2pPr>
              <a:defRPr lang="en-US" dirty="0"/>
            </a:lvl2pPr>
            <a:lvl3pPr>
              <a:defRPr lang="en-US" dirty="0"/>
            </a:lvl3pPr>
            <a:lvl4pPr>
              <a:defRPr lang="en-US" dirty="0"/>
            </a:lvl4pPr>
            <a:lvl5pPr>
              <a:defRPr lang="en-AU" dirty="0"/>
            </a:lvl5pPr>
            <a:lvl6pPr>
              <a:defRPr lang="en-AU" dirty="0"/>
            </a:lvl6pPr>
            <a:lvl7pPr>
              <a:defRPr sz="1351"/>
            </a:lvl7pPr>
            <a:lvl8pPr>
              <a:defRPr sz="1351"/>
            </a:lvl8pPr>
            <a:lvl9pPr>
              <a:defRPr sz="1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8" name="Title 7">
            <a:extLst>
              <a:ext uri="{FF2B5EF4-FFF2-40B4-BE49-F238E27FC236}">
                <a16:creationId xmlns:a16="http://schemas.microsoft.com/office/drawing/2014/main" id="{E9C4661F-54FC-4886-BD67-853118646F4D}"/>
              </a:ext>
            </a:extLst>
          </p:cNvPr>
          <p:cNvSpPr>
            <a:spLocks noGrp="1"/>
          </p:cNvSpPr>
          <p:nvPr>
            <p:ph type="title"/>
          </p:nvPr>
        </p:nvSpPr>
        <p:spPr/>
        <p:txBody>
          <a:bodyPr/>
          <a:lstStyle/>
          <a:p>
            <a:r>
              <a:rPr lang="en-US"/>
              <a:t>Click to edit Master title style</a:t>
            </a:r>
            <a:endParaRPr lang="en-AU" dirty="0"/>
          </a:p>
        </p:txBody>
      </p:sp>
      <p:sp>
        <p:nvSpPr>
          <p:cNvPr id="10" name="Text Placeholder 5">
            <a:extLst>
              <a:ext uri="{FF2B5EF4-FFF2-40B4-BE49-F238E27FC236}">
                <a16:creationId xmlns:a16="http://schemas.microsoft.com/office/drawing/2014/main" id="{B8CF3B12-4A8B-4A18-B3B1-784A4DEDEF2B}"/>
              </a:ext>
            </a:extLst>
          </p:cNvPr>
          <p:cNvSpPr>
            <a:spLocks noGrp="1"/>
          </p:cNvSpPr>
          <p:nvPr>
            <p:ph type="body" sz="quarter" idx="15" hasCustomPrompt="1"/>
          </p:nvPr>
        </p:nvSpPr>
        <p:spPr>
          <a:xfrm>
            <a:off x="4400553" y="6524625"/>
            <a:ext cx="3384667" cy="241300"/>
          </a:xfrm>
        </p:spPr>
        <p:txBody>
          <a:bodyPr anchor="ctr">
            <a:normAutofit/>
          </a:bodyPr>
          <a:lstStyle>
            <a:lvl1pPr algn="ctr">
              <a:defRPr sz="751" b="1">
                <a:solidFill>
                  <a:schemeClr val="accent1"/>
                </a:solidFill>
              </a:defRPr>
            </a:lvl1pPr>
          </a:lstStyle>
          <a:p>
            <a:pPr lvl="0"/>
            <a:r>
              <a:rPr lang="en-US" dirty="0"/>
              <a:t>#[Hashtag text]</a:t>
            </a:r>
          </a:p>
        </p:txBody>
      </p:sp>
      <p:sp>
        <p:nvSpPr>
          <p:cNvPr id="5" name="Date Placeholder 4">
            <a:extLst>
              <a:ext uri="{FF2B5EF4-FFF2-40B4-BE49-F238E27FC236}">
                <a16:creationId xmlns:a16="http://schemas.microsoft.com/office/drawing/2014/main" id="{5CB261A5-F8C2-49CF-AE4B-80932D43C55C}"/>
              </a:ext>
            </a:extLst>
          </p:cNvPr>
          <p:cNvSpPr>
            <a:spLocks noGrp="1"/>
          </p:cNvSpPr>
          <p:nvPr>
            <p:ph type="dt" sz="half" idx="16"/>
          </p:nvPr>
        </p:nvSpPr>
        <p:spPr bwMode="white"/>
        <p:txBody>
          <a:bodyPr/>
          <a:lstStyle/>
          <a:p>
            <a:fld id="{391AE9F8-F6CF-4325-935D-A66577D8E71E}" type="datetime1">
              <a:rPr lang="en-SG" smtClean="0"/>
              <a:t>20/11/24</a:t>
            </a:fld>
            <a:endParaRPr lang="en-SG"/>
          </a:p>
        </p:txBody>
      </p:sp>
      <p:sp>
        <p:nvSpPr>
          <p:cNvPr id="9" name="Footer Placeholder 8">
            <a:extLst>
              <a:ext uri="{FF2B5EF4-FFF2-40B4-BE49-F238E27FC236}">
                <a16:creationId xmlns:a16="http://schemas.microsoft.com/office/drawing/2014/main" id="{F8BF24CA-767B-442B-A672-6C630273E4EA}"/>
              </a:ext>
            </a:extLst>
          </p:cNvPr>
          <p:cNvSpPr>
            <a:spLocks noGrp="1"/>
          </p:cNvSpPr>
          <p:nvPr>
            <p:ph type="ftr" sz="quarter" idx="17"/>
          </p:nvPr>
        </p:nvSpPr>
        <p:spPr/>
        <p:txBody>
          <a:bodyPr/>
          <a:lstStyle/>
          <a:p>
            <a:endParaRPr lang="en-SG"/>
          </a:p>
        </p:txBody>
      </p:sp>
      <p:sp>
        <p:nvSpPr>
          <p:cNvPr id="13" name="Slide Number Placeholder 12">
            <a:extLst>
              <a:ext uri="{FF2B5EF4-FFF2-40B4-BE49-F238E27FC236}">
                <a16:creationId xmlns:a16="http://schemas.microsoft.com/office/drawing/2014/main" id="{85B269D8-1308-43E9-B2BF-264F017F03A8}"/>
              </a:ext>
            </a:extLst>
          </p:cNvPr>
          <p:cNvSpPr>
            <a:spLocks noGrp="1"/>
          </p:cNvSpPr>
          <p:nvPr>
            <p:ph type="sldNum" sz="quarter" idx="18"/>
          </p:nvPr>
        </p:nvSpPr>
        <p:spPr/>
        <p:txBody>
          <a:bodyPr/>
          <a:lstStyle/>
          <a:p>
            <a:fld id="{71C63AB4-6DC0-4902-8E9D-B5377E74E401}" type="slidenum">
              <a:rPr lang="en-SG" smtClean="0"/>
              <a:t>‹#›</a:t>
            </a:fld>
            <a:endParaRPr lang="en-SG"/>
          </a:p>
        </p:txBody>
      </p:sp>
    </p:spTree>
    <p:extLst>
      <p:ext uri="{BB962C8B-B14F-4D97-AF65-F5344CB8AC3E}">
        <p14:creationId xmlns:p14="http://schemas.microsoft.com/office/powerpoint/2010/main" val="3515008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694800" y="1082200"/>
            <a:ext cx="10744005" cy="720081"/>
          </a:xfrm>
        </p:spPr>
        <p:txBody>
          <a:bodyPr anchor="b">
            <a:noAutofit/>
          </a:bodyPr>
          <a:lstStyle>
            <a:lvl1pPr>
              <a:lnSpc>
                <a:spcPts val="3780"/>
              </a:lnSpc>
              <a:defRPr sz="3151">
                <a:solidFill>
                  <a:schemeClr val="bg1"/>
                </a:solidFill>
              </a:defRPr>
            </a:lvl1pPr>
          </a:lstStyle>
          <a:p>
            <a:r>
              <a:rPr lang="en-US"/>
              <a:t>Click to edit Master title style</a:t>
            </a:r>
            <a:endParaRPr lang="en-AU" dirty="0"/>
          </a:p>
        </p:txBody>
      </p:sp>
      <p:sp>
        <p:nvSpPr>
          <p:cNvPr id="7" name="Text Placeholder 6"/>
          <p:cNvSpPr>
            <a:spLocks noGrp="1"/>
          </p:cNvSpPr>
          <p:nvPr>
            <p:ph type="body" sz="quarter" idx="10" hasCustomPrompt="1"/>
          </p:nvPr>
        </p:nvSpPr>
        <p:spPr bwMode="white">
          <a:xfrm>
            <a:off x="694809" y="1876358"/>
            <a:ext cx="3254263" cy="832577"/>
          </a:xfrm>
          <a:prstGeom prst="rect">
            <a:avLst/>
          </a:prstGeom>
        </p:spPr>
        <p:txBody>
          <a:bodyPr>
            <a:normAutofit/>
          </a:bodyPr>
          <a:lstStyle>
            <a:lvl1pPr marL="0" indent="0">
              <a:lnSpc>
                <a:spcPct val="100000"/>
              </a:lnSpc>
              <a:spcBef>
                <a:spcPts val="0"/>
              </a:spcBef>
              <a:spcAft>
                <a:spcPts val="0"/>
              </a:spcAft>
              <a:buNone/>
              <a:defRPr sz="900">
                <a:solidFill>
                  <a:schemeClr val="bg1"/>
                </a:solidFill>
              </a:defRPr>
            </a:lvl1pPr>
          </a:lstStyle>
          <a:p>
            <a:pPr lvl="0"/>
            <a:r>
              <a:rPr lang="en-US" dirty="0"/>
              <a:t>Click to edit </a:t>
            </a:r>
            <a:br>
              <a:rPr lang="en-US" dirty="0"/>
            </a:br>
            <a:r>
              <a:rPr lang="en-US" dirty="0"/>
              <a:t>Master text styles</a:t>
            </a:r>
          </a:p>
        </p:txBody>
      </p:sp>
      <p:sp>
        <p:nvSpPr>
          <p:cNvPr id="11" name="Text Placeholder 6">
            <a:extLst>
              <a:ext uri="{FF2B5EF4-FFF2-40B4-BE49-F238E27FC236}">
                <a16:creationId xmlns:a16="http://schemas.microsoft.com/office/drawing/2014/main" id="{0758AADB-42F9-44FF-A436-0031B6B2680A}"/>
              </a:ext>
            </a:extLst>
          </p:cNvPr>
          <p:cNvSpPr>
            <a:spLocks noGrp="1"/>
          </p:cNvSpPr>
          <p:nvPr>
            <p:ph type="body" sz="quarter" idx="11" hasCustomPrompt="1"/>
          </p:nvPr>
        </p:nvSpPr>
        <p:spPr bwMode="white">
          <a:xfrm>
            <a:off x="1087509" y="2852951"/>
            <a:ext cx="3418763" cy="202889"/>
          </a:xfrm>
          <a:prstGeom prst="rect">
            <a:avLst/>
          </a:prstGeom>
        </p:spPr>
        <p:txBody>
          <a:bodyPr>
            <a:normAutofit/>
          </a:bodyPr>
          <a:lstStyle>
            <a:lvl1pPr marL="0" indent="0">
              <a:lnSpc>
                <a:spcPts val="1125"/>
              </a:lnSpc>
              <a:spcAft>
                <a:spcPts val="0"/>
              </a:spcAft>
              <a:buNone/>
              <a:defRPr sz="713">
                <a:solidFill>
                  <a:schemeClr val="bg1"/>
                </a:solidFill>
              </a:defRPr>
            </a:lvl1pPr>
          </a:lstStyle>
          <a:p>
            <a:pPr lvl="0"/>
            <a:r>
              <a:rPr lang="en-US" dirty="0"/>
              <a:t>Click to edit Master text styles</a:t>
            </a:r>
          </a:p>
        </p:txBody>
      </p:sp>
      <p:sp>
        <p:nvSpPr>
          <p:cNvPr id="15" name="Text Placeholder 6">
            <a:extLst>
              <a:ext uri="{FF2B5EF4-FFF2-40B4-BE49-F238E27FC236}">
                <a16:creationId xmlns:a16="http://schemas.microsoft.com/office/drawing/2014/main" id="{9EB3BAB6-8B24-4F70-BDDC-75B91A4FB1D5}"/>
              </a:ext>
            </a:extLst>
          </p:cNvPr>
          <p:cNvSpPr>
            <a:spLocks noGrp="1"/>
          </p:cNvSpPr>
          <p:nvPr>
            <p:ph type="body" sz="quarter" idx="12" hasCustomPrompt="1"/>
          </p:nvPr>
        </p:nvSpPr>
        <p:spPr bwMode="white">
          <a:xfrm>
            <a:off x="1087509" y="3125033"/>
            <a:ext cx="3418763" cy="202889"/>
          </a:xfrm>
          <a:prstGeom prst="rect">
            <a:avLst/>
          </a:prstGeom>
        </p:spPr>
        <p:txBody>
          <a:bodyPr>
            <a:normAutofit/>
          </a:bodyPr>
          <a:lstStyle>
            <a:lvl1pPr marL="0" indent="0">
              <a:lnSpc>
                <a:spcPts val="1125"/>
              </a:lnSpc>
              <a:spcAft>
                <a:spcPts val="0"/>
              </a:spcAft>
              <a:buNone/>
              <a:defRPr sz="713">
                <a:solidFill>
                  <a:schemeClr val="bg1"/>
                </a:solidFill>
              </a:defRPr>
            </a:lvl1pPr>
          </a:lstStyle>
          <a:p>
            <a:pPr lvl="0"/>
            <a:r>
              <a:rPr lang="en-US" dirty="0"/>
              <a:t>Click to edit Master text styles</a:t>
            </a:r>
          </a:p>
        </p:txBody>
      </p:sp>
      <p:sp>
        <p:nvSpPr>
          <p:cNvPr id="13" name="Text Placeholder 6">
            <a:extLst>
              <a:ext uri="{FF2B5EF4-FFF2-40B4-BE49-F238E27FC236}">
                <a16:creationId xmlns:a16="http://schemas.microsoft.com/office/drawing/2014/main" id="{B8A2EB93-6CF0-469A-B44D-3B50AF0CEE6D}"/>
              </a:ext>
            </a:extLst>
          </p:cNvPr>
          <p:cNvSpPr>
            <a:spLocks noGrp="1"/>
          </p:cNvSpPr>
          <p:nvPr>
            <p:ph type="body" sz="quarter" idx="13" hasCustomPrompt="1"/>
          </p:nvPr>
        </p:nvSpPr>
        <p:spPr bwMode="white">
          <a:xfrm>
            <a:off x="1087509" y="3415100"/>
            <a:ext cx="3418763" cy="202889"/>
          </a:xfrm>
          <a:prstGeom prst="rect">
            <a:avLst/>
          </a:prstGeom>
        </p:spPr>
        <p:txBody>
          <a:bodyPr>
            <a:normAutofit/>
          </a:bodyPr>
          <a:lstStyle>
            <a:lvl1pPr marL="0" indent="0">
              <a:lnSpc>
                <a:spcPts val="1125"/>
              </a:lnSpc>
              <a:spcAft>
                <a:spcPts val="0"/>
              </a:spcAft>
              <a:buNone/>
              <a:defRPr sz="713">
                <a:solidFill>
                  <a:schemeClr val="bg1"/>
                </a:solidFill>
              </a:defRPr>
            </a:lvl1pPr>
          </a:lstStyle>
          <a:p>
            <a:pPr lvl="0"/>
            <a:r>
              <a:rPr lang="en-US" dirty="0"/>
              <a:t>Click to edit Master text styles</a:t>
            </a:r>
          </a:p>
        </p:txBody>
      </p:sp>
      <p:sp>
        <p:nvSpPr>
          <p:cNvPr id="16" name="Text Placeholder 6">
            <a:extLst>
              <a:ext uri="{FF2B5EF4-FFF2-40B4-BE49-F238E27FC236}">
                <a16:creationId xmlns:a16="http://schemas.microsoft.com/office/drawing/2014/main" id="{81CEC2A5-BF8B-405F-BFB8-A7AC93A346C2}"/>
              </a:ext>
            </a:extLst>
          </p:cNvPr>
          <p:cNvSpPr>
            <a:spLocks noGrp="1"/>
          </p:cNvSpPr>
          <p:nvPr>
            <p:ph type="body" sz="quarter" idx="14" hasCustomPrompt="1"/>
          </p:nvPr>
        </p:nvSpPr>
        <p:spPr bwMode="white">
          <a:xfrm>
            <a:off x="1087509" y="3687180"/>
            <a:ext cx="3418763" cy="202889"/>
          </a:xfrm>
          <a:prstGeom prst="rect">
            <a:avLst/>
          </a:prstGeom>
        </p:spPr>
        <p:txBody>
          <a:bodyPr>
            <a:normAutofit/>
          </a:bodyPr>
          <a:lstStyle>
            <a:lvl1pPr marL="0" indent="0">
              <a:lnSpc>
                <a:spcPts val="1125"/>
              </a:lnSpc>
              <a:spcAft>
                <a:spcPts val="0"/>
              </a:spcAft>
              <a:buNone/>
              <a:defRPr sz="713">
                <a:solidFill>
                  <a:schemeClr val="bg1"/>
                </a:solidFill>
              </a:defRPr>
            </a:lvl1pPr>
          </a:lstStyle>
          <a:p>
            <a:pPr lvl="0"/>
            <a:r>
              <a:rPr lang="en-US" dirty="0"/>
              <a:t>Click to edit Master text styles</a:t>
            </a:r>
          </a:p>
        </p:txBody>
      </p:sp>
      <p:sp>
        <p:nvSpPr>
          <p:cNvPr id="18" name="Text Placeholder 6">
            <a:extLst>
              <a:ext uri="{FF2B5EF4-FFF2-40B4-BE49-F238E27FC236}">
                <a16:creationId xmlns:a16="http://schemas.microsoft.com/office/drawing/2014/main" id="{191147DD-03AA-4BA3-AFAA-F070EDBA94F2}"/>
              </a:ext>
            </a:extLst>
          </p:cNvPr>
          <p:cNvSpPr>
            <a:spLocks noGrp="1"/>
          </p:cNvSpPr>
          <p:nvPr>
            <p:ph type="body" sz="quarter" idx="15" hasCustomPrompt="1"/>
          </p:nvPr>
        </p:nvSpPr>
        <p:spPr bwMode="white">
          <a:xfrm>
            <a:off x="1087509" y="3957498"/>
            <a:ext cx="3418763" cy="202889"/>
          </a:xfrm>
          <a:prstGeom prst="rect">
            <a:avLst/>
          </a:prstGeom>
        </p:spPr>
        <p:txBody>
          <a:bodyPr>
            <a:normAutofit/>
          </a:bodyPr>
          <a:lstStyle>
            <a:lvl1pPr marL="0" indent="0">
              <a:lnSpc>
                <a:spcPts val="1125"/>
              </a:lnSpc>
              <a:spcAft>
                <a:spcPts val="0"/>
              </a:spcAft>
              <a:buNone/>
              <a:defRPr sz="713">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369942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425454" y="1296001"/>
            <a:ext cx="11345332" cy="5111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4267"/>
              </a:lnSpc>
              <a:defRPr lang="de-DE" sz="3333" noProof="0" dirty="0">
                <a:solidFill>
                  <a:schemeClr val="tx1"/>
                </a:solidFill>
              </a:defRPr>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425451" y="1978720"/>
            <a:ext cx="11345332" cy="1274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867" baseline="0" noProof="0" dirty="0" smtClean="0"/>
            </a:lvl1pPr>
            <a:lvl2pPr>
              <a:defRPr lang="de-DE" noProof="0" dirty="0" smtClean="0"/>
            </a:lvl2pPr>
          </a:lstStyle>
          <a:p>
            <a:pPr lvl="0"/>
            <a:r>
              <a:rPr lang="de-DE" noProof="0" dirty="0"/>
              <a:t>Referent</a:t>
            </a:r>
            <a:br>
              <a:rPr lang="de-DE" noProof="0" dirty="0"/>
            </a:br>
            <a:r>
              <a:rPr lang="de-DE" noProof="0" dirty="0"/>
              <a:t>Ort, Datum (Schreibweise: 01. Oktober 2022)</a:t>
            </a:r>
          </a:p>
        </p:txBody>
      </p:sp>
      <p:sp>
        <p:nvSpPr>
          <p:cNvPr id="14" name="Rechteck 13"/>
          <p:cNvSpPr/>
          <p:nvPr/>
        </p:nvSpPr>
        <p:spPr bwMode="auto">
          <a:xfrm>
            <a:off x="11130180" y="6408271"/>
            <a:ext cx="766981" cy="358588"/>
          </a:xfrm>
          <a:prstGeom prst="rect">
            <a:avLst/>
          </a:prstGeom>
          <a:solidFill>
            <a:schemeClr val="bg1"/>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de-DE" sz="2667" b="0" i="0" u="none" strike="noStrike" cap="none" normalizeH="0" baseline="0">
              <a:ln>
                <a:noFill/>
              </a:ln>
              <a:solidFill>
                <a:schemeClr val="tx1"/>
              </a:solidFill>
              <a:effectLst/>
              <a:latin typeface="Arial" pitchFamily="34" charset="0"/>
            </a:endParaRPr>
          </a:p>
        </p:txBody>
      </p:sp>
      <p:sp>
        <p:nvSpPr>
          <p:cNvPr id="6" name="Foliennummernplatzhalter 5"/>
          <p:cNvSpPr>
            <a:spLocks noGrp="1"/>
          </p:cNvSpPr>
          <p:nvPr>
            <p:ph type="sldNum" sz="quarter" idx="12"/>
          </p:nvPr>
        </p:nvSpPr>
        <p:spPr/>
        <p:txBody>
          <a:bodyPr/>
          <a:lstStyle/>
          <a:p>
            <a:fld id="{2E355FD2-5212-453D-A101-82321CF650BF}" type="slidenum">
              <a:rPr lang="en-US" altLang="en-US" smtClean="0"/>
              <a:pPr/>
              <a:t>‹#›</a:t>
            </a:fld>
            <a:endParaRPr lang="en-US" altLang="en-US"/>
          </a:p>
        </p:txBody>
      </p:sp>
    </p:spTree>
    <p:extLst>
      <p:ext uri="{BB962C8B-B14F-4D97-AF65-F5344CB8AC3E}">
        <p14:creationId xmlns:p14="http://schemas.microsoft.com/office/powerpoint/2010/main" val="3234992915"/>
      </p:ext>
    </p:extLst>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Start">
    <p:spTree>
      <p:nvGrpSpPr>
        <p:cNvPr id="1" name=""/>
        <p:cNvGrpSpPr/>
        <p:nvPr/>
      </p:nvGrpSpPr>
      <p:grpSpPr>
        <a:xfrm>
          <a:off x="0" y="0"/>
          <a:ext cx="0" cy="0"/>
          <a:chOff x="0" y="0"/>
          <a:chExt cx="0" cy="0"/>
        </a:xfrm>
      </p:grpSpPr>
      <p:pic>
        <p:nvPicPr>
          <p:cNvPr id="2" name="Bild 4" descr="TUM_Glockenturm.tif">
            <a:extLst>
              <a:ext uri="{FF2B5EF4-FFF2-40B4-BE49-F238E27FC236}">
                <a16:creationId xmlns:a16="http://schemas.microsoft.com/office/drawing/2014/main" id="{3DC659F7-0024-9FCB-D753-C693EDA7779B}"/>
              </a:ext>
            </a:extLst>
          </p:cNvPr>
          <p:cNvPicPr>
            <a:picLocks noChangeAspect="1"/>
          </p:cNvPicPr>
          <p:nvPr/>
        </p:nvPicPr>
        <p:blipFill>
          <a:blip r:embed="rId2"/>
          <a:stretch>
            <a:fillRect/>
          </a:stretch>
        </p:blipFill>
        <p:spPr>
          <a:xfrm>
            <a:off x="6633620" y="1968500"/>
            <a:ext cx="5092723" cy="4445000"/>
          </a:xfrm>
          <a:prstGeom prst="rect">
            <a:avLst/>
          </a:prstGeom>
        </p:spPr>
      </p:pic>
      <p:sp>
        <p:nvSpPr>
          <p:cNvPr id="12" name="Titel 1"/>
          <p:cNvSpPr>
            <a:spLocks noGrp="1"/>
          </p:cNvSpPr>
          <p:nvPr>
            <p:ph type="title" hasCustomPrompt="1"/>
          </p:nvPr>
        </p:nvSpPr>
        <p:spPr>
          <a:xfrm>
            <a:off x="425454" y="1296001"/>
            <a:ext cx="11345332" cy="51117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4267"/>
              </a:lnSpc>
              <a:defRPr lang="de-DE" sz="3333" noProof="0" dirty="0">
                <a:solidFill>
                  <a:schemeClr val="tx1"/>
                </a:solidFill>
              </a:defRPr>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425451" y="1978720"/>
            <a:ext cx="11345332" cy="1274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867" baseline="0" noProof="0" dirty="0" smtClean="0"/>
            </a:lvl1pPr>
            <a:lvl2pPr>
              <a:defRPr lang="de-DE" noProof="0" dirty="0" smtClean="0"/>
            </a:lvl2pPr>
          </a:lstStyle>
          <a:p>
            <a:pPr lvl="0"/>
            <a:r>
              <a:rPr lang="de-DE" noProof="0" dirty="0"/>
              <a:t>Referent</a:t>
            </a:r>
            <a:br>
              <a:rPr lang="de-DE" noProof="0" dirty="0"/>
            </a:br>
            <a:r>
              <a:rPr lang="de-DE" noProof="0" dirty="0"/>
              <a:t>Ort, Datum (Schreibweise: 01. Oktober 2022)</a:t>
            </a:r>
          </a:p>
        </p:txBody>
      </p:sp>
      <p:sp>
        <p:nvSpPr>
          <p:cNvPr id="14" name="Rechteck 13"/>
          <p:cNvSpPr/>
          <p:nvPr/>
        </p:nvSpPr>
        <p:spPr bwMode="auto">
          <a:xfrm>
            <a:off x="11130180" y="6408271"/>
            <a:ext cx="766981" cy="358588"/>
          </a:xfrm>
          <a:prstGeom prst="rect">
            <a:avLst/>
          </a:prstGeom>
          <a:solidFill>
            <a:schemeClr val="bg1"/>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de-DE" sz="2667" b="0" i="0" u="none" strike="noStrike" cap="none" normalizeH="0" baseline="0">
              <a:ln>
                <a:noFill/>
              </a:ln>
              <a:solidFill>
                <a:schemeClr val="tx1"/>
              </a:solidFill>
              <a:effectLst/>
              <a:latin typeface="Arial" pitchFamily="34" charset="0"/>
            </a:endParaRPr>
          </a:p>
        </p:txBody>
      </p:sp>
      <p:sp>
        <p:nvSpPr>
          <p:cNvPr id="6" name="Foliennummernplatzhalter 5"/>
          <p:cNvSpPr>
            <a:spLocks noGrp="1"/>
          </p:cNvSpPr>
          <p:nvPr>
            <p:ph type="sldNum" sz="quarter" idx="12"/>
          </p:nvPr>
        </p:nvSpPr>
        <p:spPr/>
        <p:txBody>
          <a:bodyPr/>
          <a:lstStyle/>
          <a:p>
            <a:fld id="{2E355FD2-5212-453D-A101-82321CF650BF}" type="slidenum">
              <a:rPr lang="en-US" altLang="en-US" smtClean="0"/>
              <a:pPr/>
              <a:t>‹#›</a:t>
            </a:fld>
            <a:endParaRPr lang="en-US" altLang="en-US"/>
          </a:p>
        </p:txBody>
      </p:sp>
    </p:spTree>
    <p:extLst>
      <p:ext uri="{BB962C8B-B14F-4D97-AF65-F5344CB8AC3E}">
        <p14:creationId xmlns:p14="http://schemas.microsoft.com/office/powerpoint/2010/main" val="1149578421"/>
      </p:ext>
    </p:extLst>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51672" y="241604"/>
            <a:ext cx="8771693" cy="500270"/>
          </a:xfrm>
          <a:prstGeom prst="rect">
            <a:avLst/>
          </a:prstGeom>
        </p:spPr>
        <p:txBody>
          <a:bodyPr/>
          <a:lstStyle>
            <a:lvl1pPr algn="l">
              <a:defRPr sz="3200" b="1" cap="none">
                <a:solidFill>
                  <a:schemeClr val="tx1">
                    <a:lumMod val="75000"/>
                    <a:lumOff val="25000"/>
                  </a:schemeClr>
                </a:solidFill>
                <a:latin typeface="+mj-lt"/>
                <a:cs typeface="Frutiger LT 55 Roman"/>
              </a:defRPr>
            </a:lvl1pPr>
          </a:lstStyle>
          <a:p>
            <a:r>
              <a:rPr lang="en-US" dirty="0"/>
              <a:t>Click To Edit Master Title Style</a:t>
            </a:r>
          </a:p>
        </p:txBody>
      </p:sp>
      <p:sp>
        <p:nvSpPr>
          <p:cNvPr id="2" name="Slide Number Placeholder 5">
            <a:extLst>
              <a:ext uri="{FF2B5EF4-FFF2-40B4-BE49-F238E27FC236}">
                <a16:creationId xmlns:a16="http://schemas.microsoft.com/office/drawing/2014/main" id="{F90BDB25-4332-0657-ABA8-7494F1FD411F}"/>
              </a:ext>
            </a:extLst>
          </p:cNvPr>
          <p:cNvSpPr>
            <a:spLocks noGrp="1"/>
          </p:cNvSpPr>
          <p:nvPr>
            <p:ph type="sldNum" sz="quarter" idx="10"/>
          </p:nvPr>
        </p:nvSpPr>
        <p:spPr>
          <a:xfrm>
            <a:off x="8989484" y="6354776"/>
            <a:ext cx="2844800" cy="365125"/>
          </a:xfrm>
        </p:spPr>
        <p:txBody>
          <a:bodyPr/>
          <a:lstStyle>
            <a:lvl1pPr>
              <a:defRPr sz="1800"/>
            </a:lvl1pPr>
          </a:lstStyle>
          <a:p>
            <a:fld id="{5F396457-15B3-4E2E-8B13-7B7D237986EE}" type="slidenum">
              <a:rPr lang="en-US" altLang="en-US" smtClean="0"/>
              <a:pPr/>
              <a:t>‹#›</a:t>
            </a:fld>
            <a:endParaRPr lang="en-US" altLang="en-US"/>
          </a:p>
        </p:txBody>
      </p:sp>
      <p:sp>
        <p:nvSpPr>
          <p:cNvPr id="4" name="Text Placeholder 4">
            <a:extLst>
              <a:ext uri="{FF2B5EF4-FFF2-40B4-BE49-F238E27FC236}">
                <a16:creationId xmlns:a16="http://schemas.microsoft.com/office/drawing/2014/main" id="{33A77795-65EA-8222-341B-155D61443CC8}"/>
              </a:ext>
            </a:extLst>
          </p:cNvPr>
          <p:cNvSpPr>
            <a:spLocks noGrp="1"/>
          </p:cNvSpPr>
          <p:nvPr>
            <p:ph type="body" sz="quarter" idx="12" hasCustomPrompt="1"/>
          </p:nvPr>
        </p:nvSpPr>
        <p:spPr>
          <a:xfrm>
            <a:off x="654880" y="741874"/>
            <a:ext cx="8822232" cy="511124"/>
          </a:xfrm>
          <a:prstGeom prst="rect">
            <a:avLst/>
          </a:prstGeom>
        </p:spPr>
        <p:txBody>
          <a:bodyPr/>
          <a:lstStyle>
            <a:lvl1pPr marL="0" indent="0">
              <a:buNone/>
              <a:defRPr sz="2000" b="0">
                <a:solidFill>
                  <a:srgbClr val="4F81BD"/>
                </a:solidFill>
                <a:latin typeface="+mn-lt"/>
              </a:defRPr>
            </a:lvl1pPr>
            <a:lvl2pPr>
              <a:defRPr>
                <a:latin typeface="Frutiger LT 55 Roman"/>
              </a:defRPr>
            </a:lvl2pPr>
            <a:lvl3pPr>
              <a:defRPr>
                <a:latin typeface="Frutiger LT 55 Roman"/>
              </a:defRPr>
            </a:lvl3pPr>
            <a:lvl4pPr>
              <a:defRPr>
                <a:latin typeface="Frutiger LT 55 Roman"/>
              </a:defRPr>
            </a:lvl4pPr>
            <a:lvl5pPr>
              <a:defRPr>
                <a:latin typeface="Frutiger LT 55 Roman"/>
              </a:defRPr>
            </a:lvl5pPr>
          </a:lstStyle>
          <a:p>
            <a:r>
              <a:rPr lang="en-US" sz="2400" dirty="0">
                <a:solidFill>
                  <a:schemeClr val="tx1"/>
                </a:solidFill>
                <a:latin typeface="Frutiger LT 55 Roman"/>
              </a:rPr>
              <a:t>Click To Edit </a:t>
            </a:r>
            <a:r>
              <a:rPr lang="en-US" sz="2400" dirty="0" err="1">
                <a:solidFill>
                  <a:schemeClr val="tx1"/>
                </a:solidFill>
                <a:latin typeface="Frutiger LT 55 Roman"/>
              </a:rPr>
              <a:t>Subtitlte</a:t>
            </a:r>
            <a:r>
              <a:rPr lang="en-US" sz="2400" dirty="0">
                <a:solidFill>
                  <a:schemeClr val="tx1"/>
                </a:solidFill>
                <a:latin typeface="Frutiger LT 55 Roman"/>
              </a:rPr>
              <a:t> Style</a:t>
            </a:r>
            <a:endParaRPr lang="en-AU" sz="2400" dirty="0">
              <a:solidFill>
                <a:schemeClr val="tx1"/>
              </a:solidFill>
              <a:latin typeface="Frutiger LT 55 Roman"/>
            </a:endParaRPr>
          </a:p>
        </p:txBody>
      </p:sp>
    </p:spTree>
    <p:extLst>
      <p:ext uri="{BB962C8B-B14F-4D97-AF65-F5344CB8AC3E}">
        <p14:creationId xmlns:p14="http://schemas.microsoft.com/office/powerpoint/2010/main" val="73433941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Section Divider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506B291-BD26-4DBD-A912-E9396BA1828C}"/>
              </a:ext>
            </a:extLst>
          </p:cNvPr>
          <p:cNvSpPr>
            <a:spLocks noGrp="1"/>
          </p:cNvSpPr>
          <p:nvPr>
            <p:ph type="title"/>
          </p:nvPr>
        </p:nvSpPr>
        <p:spPr>
          <a:xfrm>
            <a:off x="695327" y="1700823"/>
            <a:ext cx="10768680" cy="1224137"/>
          </a:xfrm>
        </p:spPr>
        <p:txBody>
          <a:bodyPr anchor="b">
            <a:noAutofit/>
          </a:bodyPr>
          <a:lstStyle>
            <a:lvl1pPr>
              <a:lnSpc>
                <a:spcPts val="3780"/>
              </a:lnSpc>
              <a:defRPr sz="3151">
                <a:solidFill>
                  <a:schemeClr val="accent1"/>
                </a:solidFill>
              </a:defRPr>
            </a:lvl1pPr>
          </a:lstStyle>
          <a:p>
            <a:r>
              <a:rPr lang="en-US"/>
              <a:t>Click to edit Master title style</a:t>
            </a:r>
            <a:endParaRPr lang="en-AU" dirty="0"/>
          </a:p>
        </p:txBody>
      </p:sp>
      <p:sp>
        <p:nvSpPr>
          <p:cNvPr id="6" name="Text Placeholder 6">
            <a:extLst>
              <a:ext uri="{FF2B5EF4-FFF2-40B4-BE49-F238E27FC236}">
                <a16:creationId xmlns:a16="http://schemas.microsoft.com/office/drawing/2014/main" id="{72AC3715-D94B-4A73-8E94-CAC9D5806F46}"/>
              </a:ext>
            </a:extLst>
          </p:cNvPr>
          <p:cNvSpPr>
            <a:spLocks noGrp="1"/>
          </p:cNvSpPr>
          <p:nvPr>
            <p:ph type="body" sz="quarter" idx="10"/>
          </p:nvPr>
        </p:nvSpPr>
        <p:spPr>
          <a:xfrm>
            <a:off x="695327" y="3113748"/>
            <a:ext cx="10768680" cy="2043451"/>
          </a:xfrm>
          <a:prstGeom prst="rect">
            <a:avLst/>
          </a:prstGeom>
        </p:spPr>
        <p:txBody>
          <a:bodyPr>
            <a:normAutofit/>
          </a:bodyPr>
          <a:lstStyle>
            <a:lvl1pPr marL="0" indent="0">
              <a:lnSpc>
                <a:spcPts val="2431"/>
              </a:lnSpc>
              <a:buNone/>
              <a:defRPr sz="2025">
                <a:solidFill>
                  <a:schemeClr val="accent1"/>
                </a:solidFill>
              </a:defRPr>
            </a:lvl1pPr>
          </a:lstStyle>
          <a:p>
            <a:pPr lvl="0"/>
            <a:r>
              <a:rPr lang="en-US"/>
              <a:t>Click to edit Master text styles</a:t>
            </a:r>
          </a:p>
        </p:txBody>
      </p:sp>
      <p:sp>
        <p:nvSpPr>
          <p:cNvPr id="12" name="Footer Placeholder 11">
            <a:extLst>
              <a:ext uri="{FF2B5EF4-FFF2-40B4-BE49-F238E27FC236}">
                <a16:creationId xmlns:a16="http://schemas.microsoft.com/office/drawing/2014/main" id="{A25860B6-572B-42C8-98B4-41BF602CD44E}"/>
              </a:ext>
            </a:extLst>
          </p:cNvPr>
          <p:cNvSpPr>
            <a:spLocks noGrp="1"/>
          </p:cNvSpPr>
          <p:nvPr>
            <p:ph type="ftr" sz="quarter" idx="12"/>
          </p:nvPr>
        </p:nvSpPr>
        <p:spPr/>
        <p:txBody>
          <a:bodyPr/>
          <a:lstStyle/>
          <a:p>
            <a:endParaRPr lang="en-SG"/>
          </a:p>
        </p:txBody>
      </p:sp>
      <p:sp>
        <p:nvSpPr>
          <p:cNvPr id="13" name="Slide Number Placeholder 12">
            <a:extLst>
              <a:ext uri="{FF2B5EF4-FFF2-40B4-BE49-F238E27FC236}">
                <a16:creationId xmlns:a16="http://schemas.microsoft.com/office/drawing/2014/main" id="{E4BE4F66-8978-4B9A-B365-ABFD2A461631}"/>
              </a:ext>
            </a:extLst>
          </p:cNvPr>
          <p:cNvSpPr>
            <a:spLocks noGrp="1"/>
          </p:cNvSpPr>
          <p:nvPr>
            <p:ph type="sldNum" sz="quarter" idx="13"/>
          </p:nvPr>
        </p:nvSpPr>
        <p:spPr/>
        <p:txBody>
          <a:bodyPr/>
          <a:lstStyle/>
          <a:p>
            <a:fld id="{71C63AB4-6DC0-4902-8E9D-B5377E74E401}" type="slidenum">
              <a:rPr lang="en-SG" smtClean="0"/>
              <a:t>‹#›</a:t>
            </a:fld>
            <a:endParaRPr lang="en-SG"/>
          </a:p>
        </p:txBody>
      </p:sp>
      <p:sp>
        <p:nvSpPr>
          <p:cNvPr id="14" name="Date Placeholder 13">
            <a:extLst>
              <a:ext uri="{FF2B5EF4-FFF2-40B4-BE49-F238E27FC236}">
                <a16:creationId xmlns:a16="http://schemas.microsoft.com/office/drawing/2014/main" id="{085400BA-682A-4644-881E-9D9BA0DAB8FC}"/>
              </a:ext>
            </a:extLst>
          </p:cNvPr>
          <p:cNvSpPr>
            <a:spLocks noGrp="1"/>
          </p:cNvSpPr>
          <p:nvPr>
            <p:ph type="dt" sz="half" idx="14"/>
          </p:nvPr>
        </p:nvSpPr>
        <p:spPr bwMode="white"/>
        <p:txBody>
          <a:bodyPr/>
          <a:lstStyle/>
          <a:p>
            <a:fld id="{9EC438C0-00B8-493E-995F-BB10A78EC363}" type="datetime1">
              <a:rPr lang="en-SG" smtClean="0"/>
              <a:t>20/11/24</a:t>
            </a:fld>
            <a:endParaRPr lang="en-SG"/>
          </a:p>
        </p:txBody>
      </p:sp>
    </p:spTree>
    <p:extLst>
      <p:ext uri="{BB962C8B-B14F-4D97-AF65-F5344CB8AC3E}">
        <p14:creationId xmlns:p14="http://schemas.microsoft.com/office/powerpoint/2010/main" val="1688759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651672" y="276107"/>
            <a:ext cx="8771693" cy="1129489"/>
          </a:xfrm>
          <a:prstGeom prst="rect">
            <a:avLst/>
          </a:prstGeom>
        </p:spPr>
        <p:txBody>
          <a:bodyPr/>
          <a:lstStyle>
            <a:lvl1pPr algn="l">
              <a:defRPr sz="3000" cap="all">
                <a:solidFill>
                  <a:schemeClr val="tx1">
                    <a:lumMod val="75000"/>
                    <a:lumOff val="25000"/>
                  </a:schemeClr>
                </a:solidFill>
                <a:latin typeface="Frutiger LT 55 Roman"/>
                <a:cs typeface="Frutiger LT 55 Roman"/>
              </a:defRPr>
            </a:lvl1pPr>
          </a:lstStyle>
          <a:p>
            <a:r>
              <a:rPr lang="en-US"/>
              <a:t>Click to edit Master title style</a:t>
            </a:r>
            <a:endParaRPr lang="en-US" dirty="0"/>
          </a:p>
        </p:txBody>
      </p:sp>
      <p:sp>
        <p:nvSpPr>
          <p:cNvPr id="2" name="Slide Number Placeholder 5">
            <a:extLst>
              <a:ext uri="{FF2B5EF4-FFF2-40B4-BE49-F238E27FC236}">
                <a16:creationId xmlns:a16="http://schemas.microsoft.com/office/drawing/2014/main" id="{F90BDB25-4332-0657-ABA8-7494F1FD411F}"/>
              </a:ext>
            </a:extLst>
          </p:cNvPr>
          <p:cNvSpPr>
            <a:spLocks noGrp="1"/>
          </p:cNvSpPr>
          <p:nvPr>
            <p:ph type="sldNum" sz="quarter" idx="10"/>
          </p:nvPr>
        </p:nvSpPr>
        <p:spPr>
          <a:xfrm>
            <a:off x="9037109" y="6492875"/>
            <a:ext cx="2844800" cy="365125"/>
          </a:xfrm>
        </p:spPr>
        <p:txBody>
          <a:bodyPr/>
          <a:lstStyle>
            <a:lvl1pPr>
              <a:defRPr/>
            </a:lvl1pPr>
          </a:lstStyle>
          <a:p>
            <a:fld id="{5F396457-15B3-4E2E-8B13-7B7D237986EE}" type="slidenum">
              <a:rPr lang="en-US" altLang="en-US"/>
              <a:pPr/>
              <a:t>‹#›</a:t>
            </a:fld>
            <a:endParaRPr lang="en-US" altLang="en-US"/>
          </a:p>
        </p:txBody>
      </p:sp>
    </p:spTree>
    <p:extLst>
      <p:ext uri="{BB962C8B-B14F-4D97-AF65-F5344CB8AC3E}">
        <p14:creationId xmlns:p14="http://schemas.microsoft.com/office/powerpoint/2010/main" val="427856069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4880" y="220893"/>
            <a:ext cx="8961001" cy="520980"/>
          </a:xfrm>
          <a:prstGeom prst="rect">
            <a:avLst/>
          </a:prstGeom>
        </p:spPr>
        <p:txBody>
          <a:bodyPr/>
          <a:lstStyle>
            <a:lvl1pPr algn="l">
              <a:defRPr sz="3000" cap="none">
                <a:solidFill>
                  <a:schemeClr val="bg1"/>
                </a:solidFill>
                <a:latin typeface="Frutiger LT 55 Roman"/>
                <a:cs typeface="Frutiger LT 55 Roman"/>
              </a:defRPr>
            </a:lvl1pPr>
          </a:lstStyle>
          <a:p>
            <a:r>
              <a:rPr lang="en-US" dirty="0"/>
              <a:t>Click To Edit Master Title Style</a:t>
            </a:r>
          </a:p>
        </p:txBody>
      </p:sp>
      <p:sp>
        <p:nvSpPr>
          <p:cNvPr id="3" name="Slide Number Placeholder 5">
            <a:extLst>
              <a:ext uri="{FF2B5EF4-FFF2-40B4-BE49-F238E27FC236}">
                <a16:creationId xmlns:a16="http://schemas.microsoft.com/office/drawing/2014/main" id="{056D86A4-186A-B381-3228-B0DA289F12DB}"/>
              </a:ext>
            </a:extLst>
          </p:cNvPr>
          <p:cNvSpPr>
            <a:spLocks noGrp="1"/>
          </p:cNvSpPr>
          <p:nvPr>
            <p:ph type="sldNum" sz="quarter" idx="10"/>
          </p:nvPr>
        </p:nvSpPr>
        <p:spPr>
          <a:xfrm>
            <a:off x="8989484" y="662941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71C63AB4-6DC0-4902-8E9D-B5377E74E401}" type="slidenum">
              <a:rPr lang="en-SG" smtClean="0"/>
              <a:t>‹#›</a:t>
            </a:fld>
            <a:endParaRPr lang="en-SG"/>
          </a:p>
        </p:txBody>
      </p:sp>
      <p:sp>
        <p:nvSpPr>
          <p:cNvPr id="5" name="Text Placeholder 6">
            <a:extLst>
              <a:ext uri="{FF2B5EF4-FFF2-40B4-BE49-F238E27FC236}">
                <a16:creationId xmlns:a16="http://schemas.microsoft.com/office/drawing/2014/main" id="{47B3FBE8-04E5-045E-D898-3D83DBC013FD}"/>
              </a:ext>
            </a:extLst>
          </p:cNvPr>
          <p:cNvSpPr>
            <a:spLocks noGrp="1"/>
          </p:cNvSpPr>
          <p:nvPr>
            <p:ph type="body" sz="quarter" idx="11"/>
          </p:nvPr>
        </p:nvSpPr>
        <p:spPr>
          <a:xfrm>
            <a:off x="673100" y="723900"/>
            <a:ext cx="9118600" cy="449263"/>
          </a:xfrm>
          <a:prstGeom prst="rect">
            <a:avLst/>
          </a:prstGeom>
        </p:spPr>
        <p:txBody>
          <a:bodyPr/>
          <a:lstStyle>
            <a:lvl1pPr marL="0" indent="0">
              <a:buNone/>
              <a:defRPr sz="2000">
                <a:solidFill>
                  <a:schemeClr val="bg1"/>
                </a:solidFill>
                <a:latin typeface="Frutiger LT 55 Roman"/>
              </a:defRPr>
            </a:lvl1pPr>
            <a:lvl2pPr marL="342873" indent="0">
              <a:buNone/>
              <a:defRPr sz="2000">
                <a:solidFill>
                  <a:schemeClr val="bg1"/>
                </a:solidFill>
                <a:latin typeface="Frutiger LT 55 Roman"/>
              </a:defRPr>
            </a:lvl2pPr>
            <a:lvl3pPr marL="685748" indent="0">
              <a:buNone/>
              <a:defRPr sz="2000">
                <a:solidFill>
                  <a:schemeClr val="bg1"/>
                </a:solidFill>
                <a:latin typeface="Frutiger LT 55 Roman"/>
              </a:defRPr>
            </a:lvl3pPr>
            <a:lvl4pPr marL="1028623" indent="0">
              <a:buNone/>
              <a:defRPr sz="2000">
                <a:solidFill>
                  <a:schemeClr val="bg1"/>
                </a:solidFill>
                <a:latin typeface="Frutiger LT 55 Roman"/>
              </a:defRPr>
            </a:lvl4pPr>
            <a:lvl5pPr marL="1371497" indent="0">
              <a:buNone/>
              <a:defRPr sz="2000">
                <a:solidFill>
                  <a:schemeClr val="bg1"/>
                </a:solidFill>
                <a:latin typeface="Frutiger LT 55 Roman"/>
              </a:defRPr>
            </a:lvl5pPr>
          </a:lstStyle>
          <a:p>
            <a:pPr lvl="0"/>
            <a:r>
              <a:rPr lang="en-US" dirty="0"/>
              <a:t>Click to edit Master text styles</a:t>
            </a:r>
            <a:endParaRPr lang="en-AU" dirty="0"/>
          </a:p>
        </p:txBody>
      </p:sp>
    </p:spTree>
    <p:extLst>
      <p:ext uri="{BB962C8B-B14F-4D97-AF65-F5344CB8AC3E}">
        <p14:creationId xmlns:p14="http://schemas.microsoft.com/office/powerpoint/2010/main" val="169644554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Thank You">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694800" y="1082200"/>
            <a:ext cx="10744005" cy="720081"/>
          </a:xfrm>
        </p:spPr>
        <p:txBody>
          <a:bodyPr anchor="b">
            <a:noAutofit/>
          </a:bodyPr>
          <a:lstStyle>
            <a:lvl1pPr>
              <a:lnSpc>
                <a:spcPts val="3780"/>
              </a:lnSpc>
              <a:defRPr sz="3151">
                <a:solidFill>
                  <a:schemeClr val="bg1"/>
                </a:solidFill>
              </a:defRPr>
            </a:lvl1pPr>
          </a:lstStyle>
          <a:p>
            <a:r>
              <a:rPr lang="en-US"/>
              <a:t>Click to edit Master title style</a:t>
            </a:r>
            <a:endParaRPr lang="en-AU" dirty="0"/>
          </a:p>
        </p:txBody>
      </p:sp>
      <p:sp>
        <p:nvSpPr>
          <p:cNvPr id="7" name="Text Placeholder 6"/>
          <p:cNvSpPr>
            <a:spLocks noGrp="1"/>
          </p:cNvSpPr>
          <p:nvPr>
            <p:ph type="body" sz="quarter" idx="10" hasCustomPrompt="1"/>
          </p:nvPr>
        </p:nvSpPr>
        <p:spPr bwMode="white">
          <a:xfrm>
            <a:off x="694809" y="1876358"/>
            <a:ext cx="3254263" cy="832577"/>
          </a:xfrm>
          <a:prstGeom prst="rect">
            <a:avLst/>
          </a:prstGeom>
        </p:spPr>
        <p:txBody>
          <a:bodyPr>
            <a:normAutofit/>
          </a:bodyPr>
          <a:lstStyle>
            <a:lvl1pPr marL="0" indent="0">
              <a:lnSpc>
                <a:spcPct val="100000"/>
              </a:lnSpc>
              <a:spcBef>
                <a:spcPts val="0"/>
              </a:spcBef>
              <a:spcAft>
                <a:spcPts val="0"/>
              </a:spcAft>
              <a:buNone/>
              <a:defRPr sz="900">
                <a:solidFill>
                  <a:schemeClr val="bg1"/>
                </a:solidFill>
              </a:defRPr>
            </a:lvl1pPr>
          </a:lstStyle>
          <a:p>
            <a:pPr lvl="0"/>
            <a:r>
              <a:rPr lang="en-US" dirty="0"/>
              <a:t>Click to edit </a:t>
            </a:r>
            <a:br>
              <a:rPr lang="en-US" dirty="0"/>
            </a:br>
            <a:r>
              <a:rPr lang="en-US" dirty="0"/>
              <a:t>Master text styles</a:t>
            </a:r>
          </a:p>
        </p:txBody>
      </p:sp>
      <p:sp>
        <p:nvSpPr>
          <p:cNvPr id="11" name="Text Placeholder 6">
            <a:extLst>
              <a:ext uri="{FF2B5EF4-FFF2-40B4-BE49-F238E27FC236}">
                <a16:creationId xmlns:a16="http://schemas.microsoft.com/office/drawing/2014/main" id="{0758AADB-42F9-44FF-A436-0031B6B2680A}"/>
              </a:ext>
            </a:extLst>
          </p:cNvPr>
          <p:cNvSpPr>
            <a:spLocks noGrp="1"/>
          </p:cNvSpPr>
          <p:nvPr>
            <p:ph type="body" sz="quarter" idx="11" hasCustomPrompt="1"/>
          </p:nvPr>
        </p:nvSpPr>
        <p:spPr bwMode="white">
          <a:xfrm>
            <a:off x="1087509" y="2852951"/>
            <a:ext cx="3418763" cy="202889"/>
          </a:xfrm>
          <a:prstGeom prst="rect">
            <a:avLst/>
          </a:prstGeom>
        </p:spPr>
        <p:txBody>
          <a:bodyPr>
            <a:normAutofit/>
          </a:bodyPr>
          <a:lstStyle>
            <a:lvl1pPr marL="0" indent="0">
              <a:lnSpc>
                <a:spcPts val="1125"/>
              </a:lnSpc>
              <a:spcAft>
                <a:spcPts val="0"/>
              </a:spcAft>
              <a:buNone/>
              <a:defRPr sz="713">
                <a:solidFill>
                  <a:schemeClr val="bg1"/>
                </a:solidFill>
              </a:defRPr>
            </a:lvl1pPr>
          </a:lstStyle>
          <a:p>
            <a:pPr lvl="0"/>
            <a:r>
              <a:rPr lang="en-US" dirty="0"/>
              <a:t>Click to edit Master text styles</a:t>
            </a:r>
          </a:p>
        </p:txBody>
      </p:sp>
      <p:sp>
        <p:nvSpPr>
          <p:cNvPr id="15" name="Text Placeholder 6">
            <a:extLst>
              <a:ext uri="{FF2B5EF4-FFF2-40B4-BE49-F238E27FC236}">
                <a16:creationId xmlns:a16="http://schemas.microsoft.com/office/drawing/2014/main" id="{9EB3BAB6-8B24-4F70-BDDC-75B91A4FB1D5}"/>
              </a:ext>
            </a:extLst>
          </p:cNvPr>
          <p:cNvSpPr>
            <a:spLocks noGrp="1"/>
          </p:cNvSpPr>
          <p:nvPr>
            <p:ph type="body" sz="quarter" idx="12" hasCustomPrompt="1"/>
          </p:nvPr>
        </p:nvSpPr>
        <p:spPr bwMode="white">
          <a:xfrm>
            <a:off x="1087509" y="3125033"/>
            <a:ext cx="3418763" cy="202889"/>
          </a:xfrm>
          <a:prstGeom prst="rect">
            <a:avLst/>
          </a:prstGeom>
        </p:spPr>
        <p:txBody>
          <a:bodyPr>
            <a:normAutofit/>
          </a:bodyPr>
          <a:lstStyle>
            <a:lvl1pPr marL="0" indent="0">
              <a:lnSpc>
                <a:spcPts val="1125"/>
              </a:lnSpc>
              <a:spcAft>
                <a:spcPts val="0"/>
              </a:spcAft>
              <a:buNone/>
              <a:defRPr sz="713">
                <a:solidFill>
                  <a:schemeClr val="bg1"/>
                </a:solidFill>
              </a:defRPr>
            </a:lvl1pPr>
          </a:lstStyle>
          <a:p>
            <a:pPr lvl="0"/>
            <a:r>
              <a:rPr lang="en-US" dirty="0"/>
              <a:t>Click to edit Master text styles</a:t>
            </a:r>
          </a:p>
        </p:txBody>
      </p:sp>
      <p:sp>
        <p:nvSpPr>
          <p:cNvPr id="13" name="Text Placeholder 6">
            <a:extLst>
              <a:ext uri="{FF2B5EF4-FFF2-40B4-BE49-F238E27FC236}">
                <a16:creationId xmlns:a16="http://schemas.microsoft.com/office/drawing/2014/main" id="{B8A2EB93-6CF0-469A-B44D-3B50AF0CEE6D}"/>
              </a:ext>
            </a:extLst>
          </p:cNvPr>
          <p:cNvSpPr>
            <a:spLocks noGrp="1"/>
          </p:cNvSpPr>
          <p:nvPr>
            <p:ph type="body" sz="quarter" idx="13" hasCustomPrompt="1"/>
          </p:nvPr>
        </p:nvSpPr>
        <p:spPr bwMode="white">
          <a:xfrm>
            <a:off x="1087509" y="3415100"/>
            <a:ext cx="3418763" cy="202889"/>
          </a:xfrm>
          <a:prstGeom prst="rect">
            <a:avLst/>
          </a:prstGeom>
        </p:spPr>
        <p:txBody>
          <a:bodyPr>
            <a:normAutofit/>
          </a:bodyPr>
          <a:lstStyle>
            <a:lvl1pPr marL="0" indent="0">
              <a:lnSpc>
                <a:spcPts val="1125"/>
              </a:lnSpc>
              <a:spcAft>
                <a:spcPts val="0"/>
              </a:spcAft>
              <a:buNone/>
              <a:defRPr sz="713">
                <a:solidFill>
                  <a:schemeClr val="bg1"/>
                </a:solidFill>
              </a:defRPr>
            </a:lvl1pPr>
          </a:lstStyle>
          <a:p>
            <a:pPr lvl="0"/>
            <a:r>
              <a:rPr lang="en-US" dirty="0"/>
              <a:t>Click to edit Master text styles</a:t>
            </a:r>
          </a:p>
        </p:txBody>
      </p:sp>
      <p:sp>
        <p:nvSpPr>
          <p:cNvPr id="16" name="Text Placeholder 6">
            <a:extLst>
              <a:ext uri="{FF2B5EF4-FFF2-40B4-BE49-F238E27FC236}">
                <a16:creationId xmlns:a16="http://schemas.microsoft.com/office/drawing/2014/main" id="{81CEC2A5-BF8B-405F-BFB8-A7AC93A346C2}"/>
              </a:ext>
            </a:extLst>
          </p:cNvPr>
          <p:cNvSpPr>
            <a:spLocks noGrp="1"/>
          </p:cNvSpPr>
          <p:nvPr>
            <p:ph type="body" sz="quarter" idx="14" hasCustomPrompt="1"/>
          </p:nvPr>
        </p:nvSpPr>
        <p:spPr bwMode="white">
          <a:xfrm>
            <a:off x="1087509" y="3687180"/>
            <a:ext cx="3418763" cy="202889"/>
          </a:xfrm>
          <a:prstGeom prst="rect">
            <a:avLst/>
          </a:prstGeom>
        </p:spPr>
        <p:txBody>
          <a:bodyPr>
            <a:normAutofit/>
          </a:bodyPr>
          <a:lstStyle>
            <a:lvl1pPr marL="0" indent="0">
              <a:lnSpc>
                <a:spcPts val="1125"/>
              </a:lnSpc>
              <a:spcAft>
                <a:spcPts val="0"/>
              </a:spcAft>
              <a:buNone/>
              <a:defRPr sz="713">
                <a:solidFill>
                  <a:schemeClr val="bg1"/>
                </a:solidFill>
              </a:defRPr>
            </a:lvl1pPr>
          </a:lstStyle>
          <a:p>
            <a:pPr lvl="0"/>
            <a:r>
              <a:rPr lang="en-US" dirty="0"/>
              <a:t>Click to edit Master text styles</a:t>
            </a:r>
          </a:p>
        </p:txBody>
      </p:sp>
      <p:sp>
        <p:nvSpPr>
          <p:cNvPr id="18" name="Text Placeholder 6">
            <a:extLst>
              <a:ext uri="{FF2B5EF4-FFF2-40B4-BE49-F238E27FC236}">
                <a16:creationId xmlns:a16="http://schemas.microsoft.com/office/drawing/2014/main" id="{191147DD-03AA-4BA3-AFAA-F070EDBA94F2}"/>
              </a:ext>
            </a:extLst>
          </p:cNvPr>
          <p:cNvSpPr>
            <a:spLocks noGrp="1"/>
          </p:cNvSpPr>
          <p:nvPr>
            <p:ph type="body" sz="quarter" idx="15" hasCustomPrompt="1"/>
          </p:nvPr>
        </p:nvSpPr>
        <p:spPr bwMode="white">
          <a:xfrm>
            <a:off x="1087509" y="3957498"/>
            <a:ext cx="3418763" cy="202889"/>
          </a:xfrm>
          <a:prstGeom prst="rect">
            <a:avLst/>
          </a:prstGeom>
        </p:spPr>
        <p:txBody>
          <a:bodyPr>
            <a:normAutofit/>
          </a:bodyPr>
          <a:lstStyle>
            <a:lvl1pPr marL="0" indent="0">
              <a:lnSpc>
                <a:spcPts val="1125"/>
              </a:lnSpc>
              <a:spcAft>
                <a:spcPts val="0"/>
              </a:spcAft>
              <a:buNone/>
              <a:defRPr sz="713">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531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1730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496460"/>
            <a:ext cx="4011084" cy="1162050"/>
          </a:xfrm>
          <a:prstGeom prst="rect">
            <a:avLst/>
          </a:prstGeom>
        </p:spPr>
        <p:txBody>
          <a:bodyPr anchor="b"/>
          <a:lstStyle>
            <a:lvl1pPr algn="l">
              <a:defRPr sz="1500" b="1" cap="all">
                <a:solidFill>
                  <a:srgbClr val="F17D00"/>
                </a:solidFill>
                <a:latin typeface="Frutiger LT 55 Roman"/>
                <a:cs typeface="Frutiger LT 55 Roman"/>
              </a:defRPr>
            </a:lvl1pPr>
          </a:lstStyle>
          <a:p>
            <a:r>
              <a:rPr lang="en-US"/>
              <a:t>Click to edit Master title style</a:t>
            </a:r>
            <a:endParaRPr lang="en-US" dirty="0"/>
          </a:p>
        </p:txBody>
      </p:sp>
      <p:sp>
        <p:nvSpPr>
          <p:cNvPr id="3" name="Content Placeholder 2"/>
          <p:cNvSpPr>
            <a:spLocks noGrp="1"/>
          </p:cNvSpPr>
          <p:nvPr>
            <p:ph idx="1"/>
          </p:nvPr>
        </p:nvSpPr>
        <p:spPr>
          <a:xfrm>
            <a:off x="4766733" y="952421"/>
            <a:ext cx="6815667" cy="5173745"/>
          </a:xfrm>
          <a:prstGeom prst="rect">
            <a:avLst/>
          </a:prstGeom>
        </p:spPr>
        <p:txBody>
          <a:bodyPr/>
          <a:lstStyle>
            <a:lvl1pPr>
              <a:defRPr sz="2400">
                <a:solidFill>
                  <a:srgbClr val="F17D00"/>
                </a:solidFill>
                <a:latin typeface="Frutiger LT 55 Roman"/>
                <a:cs typeface="Frutiger LT 55 Roman"/>
              </a:defRPr>
            </a:lvl1pPr>
            <a:lvl2pPr>
              <a:defRPr sz="2100">
                <a:solidFill>
                  <a:schemeClr val="bg1"/>
                </a:solidFill>
                <a:latin typeface="Frutiger LT 55 Roman"/>
                <a:cs typeface="Frutiger LT 55 Roman"/>
              </a:defRPr>
            </a:lvl2pPr>
            <a:lvl3pPr>
              <a:defRPr sz="1800">
                <a:solidFill>
                  <a:schemeClr val="bg1"/>
                </a:solidFill>
                <a:latin typeface="Frutiger LT 55 Roman"/>
                <a:cs typeface="Frutiger LT 55 Roman"/>
              </a:defRPr>
            </a:lvl3pPr>
            <a:lvl4pPr>
              <a:defRPr sz="1500">
                <a:solidFill>
                  <a:schemeClr val="bg1"/>
                </a:solidFill>
                <a:latin typeface="Frutiger LT 55 Roman"/>
                <a:cs typeface="Frutiger LT 55 Roman"/>
              </a:defRPr>
            </a:lvl4pPr>
            <a:lvl5pPr>
              <a:defRPr sz="1500">
                <a:solidFill>
                  <a:schemeClr val="bg1"/>
                </a:solidFill>
                <a:latin typeface="Frutiger LT 55 Roman"/>
                <a:cs typeface="Frutiger LT 55 Roman"/>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3" y="1846045"/>
            <a:ext cx="4011084" cy="4280118"/>
          </a:xfrm>
          <a:prstGeom prst="rect">
            <a:avLst/>
          </a:prstGeom>
        </p:spPr>
        <p:txBody>
          <a:bodyPr/>
          <a:lstStyle>
            <a:lvl1pPr marL="0" indent="0">
              <a:buNone/>
              <a:defRPr sz="1051">
                <a:solidFill>
                  <a:schemeClr val="bg1"/>
                </a:solidFill>
                <a:latin typeface="Frutiger LT 55 Roman"/>
                <a:cs typeface="Frutiger LT 55 Roman"/>
              </a:defRPr>
            </a:lvl1pPr>
            <a:lvl2pPr marL="342874" indent="0">
              <a:buNone/>
              <a:defRPr sz="900"/>
            </a:lvl2pPr>
            <a:lvl3pPr marL="685749" indent="0">
              <a:buNone/>
              <a:defRPr sz="751"/>
            </a:lvl3pPr>
            <a:lvl4pPr marL="1028624" indent="0">
              <a:buNone/>
              <a:defRPr sz="675"/>
            </a:lvl4pPr>
            <a:lvl5pPr marL="1371498" indent="0">
              <a:buNone/>
              <a:defRPr sz="675"/>
            </a:lvl5pPr>
            <a:lvl6pPr marL="1714371" indent="0">
              <a:buNone/>
              <a:defRPr sz="675"/>
            </a:lvl6pPr>
            <a:lvl7pPr marL="2057246" indent="0">
              <a:buNone/>
              <a:defRPr sz="675"/>
            </a:lvl7pPr>
            <a:lvl8pPr marL="2400120" indent="0">
              <a:buNone/>
              <a:defRPr sz="675"/>
            </a:lvl8pPr>
            <a:lvl9pPr marL="2742994" indent="0">
              <a:buNone/>
              <a:defRPr sz="675"/>
            </a:lvl9pPr>
          </a:lstStyle>
          <a:p>
            <a:pPr lvl="0"/>
            <a:r>
              <a:rPr lang="en-US"/>
              <a:t>Click to edit Master text styles</a:t>
            </a:r>
          </a:p>
        </p:txBody>
      </p:sp>
      <p:sp>
        <p:nvSpPr>
          <p:cNvPr id="5"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6" name="Slide Number Placeholder 5">
            <a:extLst>
              <a:ext uri="{FF2B5EF4-FFF2-40B4-BE49-F238E27FC236}">
                <a16:creationId xmlns:a16="http://schemas.microsoft.com/office/drawing/2014/main" id="{D937418D-B970-7005-F308-045AEFC65E65}"/>
              </a:ext>
            </a:extLst>
          </p:cNvPr>
          <p:cNvSpPr>
            <a:spLocks noGrp="1"/>
          </p:cNvSpPr>
          <p:nvPr>
            <p:ph type="sldNum" sz="quarter" idx="11"/>
          </p:nvPr>
        </p:nvSpPr>
        <p:spPr>
          <a:xfrm>
            <a:off x="8989484" y="662941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71C63AB4-6DC0-4902-8E9D-B5377E74E401}" type="slidenum">
              <a:rPr lang="en-SG" smtClean="0"/>
              <a:t>‹#›</a:t>
            </a:fld>
            <a:endParaRPr lang="en-SG"/>
          </a:p>
        </p:txBody>
      </p:sp>
    </p:spTree>
    <p:extLst>
      <p:ext uri="{BB962C8B-B14F-4D97-AF65-F5344CB8AC3E}">
        <p14:creationId xmlns:p14="http://schemas.microsoft.com/office/powerpoint/2010/main" val="162538582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425454" y="1296000"/>
            <a:ext cx="11345332" cy="5016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4267"/>
              </a:lnSpc>
              <a:defRPr lang="de-DE" sz="3333" noProof="0" dirty="0">
                <a:solidFill>
                  <a:schemeClr val="bg1"/>
                </a:solidFill>
              </a:defRPr>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425451" y="1978720"/>
            <a:ext cx="11345332" cy="1274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867" baseline="0" noProof="0" dirty="0" smtClean="0">
                <a:solidFill>
                  <a:schemeClr val="bg1"/>
                </a:solidFill>
              </a:defRPr>
            </a:lvl1pPr>
            <a:lvl2pPr>
              <a:defRPr lang="de-DE" noProof="0" dirty="0" smtClean="0"/>
            </a:lvl2pPr>
          </a:lstStyle>
          <a:p>
            <a:pPr lvl="0"/>
            <a:r>
              <a:rPr lang="de-DE" noProof="0" dirty="0"/>
              <a:t>Referent</a:t>
            </a:r>
            <a:br>
              <a:rPr lang="de-DE" noProof="0" dirty="0"/>
            </a:br>
            <a:r>
              <a:rPr lang="de-DE" noProof="0" dirty="0"/>
              <a:t>Ort, Datum (Schreibweise: 01. Oktober 2022)</a:t>
            </a:r>
          </a:p>
        </p:txBody>
      </p:sp>
      <p:sp>
        <p:nvSpPr>
          <p:cNvPr id="5" name="Foliennummernplatzhalter 4"/>
          <p:cNvSpPr>
            <a:spLocks noGrp="1"/>
          </p:cNvSpPr>
          <p:nvPr>
            <p:ph type="sldNum" sz="quarter" idx="12"/>
          </p:nvPr>
        </p:nvSpPr>
        <p:spPr/>
        <p:txBody>
          <a:bodyPr/>
          <a:lstStyle>
            <a:lvl1pPr>
              <a:defRPr>
                <a:solidFill>
                  <a:schemeClr val="bg1"/>
                </a:solidFill>
              </a:defRPr>
            </a:lvl1pPr>
          </a:lstStyle>
          <a:p>
            <a:fld id="{CE58CB1E-F828-4F11-99E0-327109AF9DA4}" type="slidenum">
              <a:rPr lang="de-DE" smtClean="0"/>
              <a:pPr/>
              <a:t>‹#›</a:t>
            </a:fld>
            <a:endParaRPr lang="de-DE" dirty="0"/>
          </a:p>
        </p:txBody>
      </p:sp>
    </p:spTree>
    <p:extLst>
      <p:ext uri="{BB962C8B-B14F-4D97-AF65-F5344CB8AC3E}">
        <p14:creationId xmlns:p14="http://schemas.microsoft.com/office/powerpoint/2010/main" val="112740334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425454" y="1296000"/>
            <a:ext cx="11345332" cy="5016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4267"/>
              </a:lnSpc>
              <a:defRPr lang="de-DE" sz="3333" noProof="0" dirty="0">
                <a:solidFill>
                  <a:schemeClr val="bg1"/>
                </a:solidFill>
              </a:defRPr>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425451" y="1978720"/>
            <a:ext cx="11345332" cy="1274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867" baseline="0" noProof="0" dirty="0" smtClean="0">
                <a:solidFill>
                  <a:schemeClr val="bg1"/>
                </a:solidFill>
              </a:defRPr>
            </a:lvl1pPr>
            <a:lvl2pPr>
              <a:defRPr lang="de-DE" noProof="0" dirty="0" smtClean="0"/>
            </a:lvl2pPr>
          </a:lstStyle>
          <a:p>
            <a:pPr lvl="0"/>
            <a:r>
              <a:rPr lang="de-DE" noProof="0" dirty="0"/>
              <a:t>Referent</a:t>
            </a:r>
            <a:br>
              <a:rPr lang="de-DE" noProof="0" dirty="0"/>
            </a:br>
            <a:r>
              <a:rPr lang="de-DE" noProof="0" dirty="0"/>
              <a:t>Ort, Datum (Schreibweise: 01. Oktober 2022)</a:t>
            </a:r>
          </a:p>
        </p:txBody>
      </p:sp>
      <p:sp>
        <p:nvSpPr>
          <p:cNvPr id="5" name="Foliennummernplatzhalter 4"/>
          <p:cNvSpPr>
            <a:spLocks noGrp="1"/>
          </p:cNvSpPr>
          <p:nvPr>
            <p:ph type="sldNum" sz="quarter" idx="12"/>
          </p:nvPr>
        </p:nvSpPr>
        <p:spPr/>
        <p:txBody>
          <a:bodyPr/>
          <a:lstStyle>
            <a:lvl1pPr>
              <a:defRPr>
                <a:solidFill>
                  <a:schemeClr val="bg1"/>
                </a:solidFill>
              </a:defRPr>
            </a:lvl1pPr>
          </a:lstStyle>
          <a:p>
            <a:fld id="{CE58CB1E-F828-4F11-99E0-327109AF9DA4}" type="slidenum">
              <a:rPr lang="de-DE" smtClean="0"/>
              <a:pPr/>
              <a:t>‹#›</a:t>
            </a:fld>
            <a:endParaRPr lang="de-DE" dirty="0"/>
          </a:p>
        </p:txBody>
      </p:sp>
      <p:sp>
        <p:nvSpPr>
          <p:cNvPr id="2" name="Textfeld 10">
            <a:extLst>
              <a:ext uri="{FF2B5EF4-FFF2-40B4-BE49-F238E27FC236}">
                <a16:creationId xmlns:a16="http://schemas.microsoft.com/office/drawing/2014/main" id="{154976A3-D458-EBF9-B242-F3440F1111AF}"/>
              </a:ext>
            </a:extLst>
          </p:cNvPr>
          <p:cNvSpPr txBox="1"/>
          <p:nvPr userDrawn="1"/>
        </p:nvSpPr>
        <p:spPr>
          <a:xfrm>
            <a:off x="426009" y="428625"/>
            <a:ext cx="9547233" cy="461665"/>
          </a:xfrm>
          <a:prstGeom prst="rect">
            <a:avLst/>
          </a:prstGeom>
          <a:noFill/>
        </p:spPr>
        <p:txBody>
          <a:bodyPr wrap="square" lIns="0" tIns="0" rIns="0" bIns="0" rtlCol="0">
            <a:spAutoFit/>
          </a:bodyPr>
          <a:lstStyle/>
          <a:p>
            <a:pPr>
              <a:lnSpc>
                <a:spcPts val="1200"/>
              </a:lnSpc>
            </a:pPr>
            <a:r>
              <a:rPr lang="en-US" sz="1067" dirty="0">
                <a:solidFill>
                  <a:schemeClr val="bg1"/>
                </a:solidFill>
                <a:latin typeface="+mn-lt"/>
              </a:rPr>
              <a:t>Chair of High-Power Converter Systems</a:t>
            </a:r>
            <a:endParaRPr lang="de-DE" sz="1067" kern="1200" dirty="0">
              <a:solidFill>
                <a:schemeClr val="bg1"/>
              </a:solidFill>
              <a:latin typeface="+mn-lt"/>
              <a:ea typeface="+mn-ea"/>
              <a:cs typeface="Arial" charset="0"/>
            </a:endParaRPr>
          </a:p>
          <a:p>
            <a:pPr>
              <a:lnSpc>
                <a:spcPts val="1200"/>
              </a:lnSpc>
            </a:pPr>
            <a:r>
              <a:rPr lang="en-US" sz="1067" kern="1200" dirty="0">
                <a:solidFill>
                  <a:schemeClr val="bg1"/>
                </a:solidFill>
                <a:latin typeface="+mn-lt"/>
                <a:ea typeface="+mn-ea"/>
                <a:cs typeface="Arial" charset="0"/>
              </a:rPr>
              <a:t>TUM School of Engineering and Design</a:t>
            </a:r>
            <a:endParaRPr lang="de-DE" sz="1067" kern="1200" dirty="0">
              <a:solidFill>
                <a:schemeClr val="bg1"/>
              </a:solidFill>
              <a:latin typeface="+mn-lt"/>
              <a:ea typeface="+mn-ea"/>
              <a:cs typeface="Arial" charset="0"/>
            </a:endParaRPr>
          </a:p>
          <a:p>
            <a:pPr>
              <a:lnSpc>
                <a:spcPts val="1200"/>
              </a:lnSpc>
            </a:pPr>
            <a:r>
              <a:rPr lang="de-DE" sz="1067" baseline="0" dirty="0">
                <a:solidFill>
                  <a:schemeClr val="bg1"/>
                </a:solidFill>
                <a:latin typeface="+mn-lt"/>
              </a:rPr>
              <a:t>Technical University of Munich</a:t>
            </a:r>
            <a:endParaRPr lang="de-DE" sz="1067" dirty="0">
              <a:solidFill>
                <a:schemeClr val="bg1"/>
              </a:solidFill>
              <a:latin typeface="+mn-lt"/>
            </a:endParaRPr>
          </a:p>
        </p:txBody>
      </p:sp>
    </p:spTree>
    <p:extLst>
      <p:ext uri="{BB962C8B-B14F-4D97-AF65-F5344CB8AC3E}">
        <p14:creationId xmlns:p14="http://schemas.microsoft.com/office/powerpoint/2010/main" val="146897285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3292" y="4406913"/>
            <a:ext cx="10363200" cy="1362075"/>
          </a:xfrm>
          <a:prstGeom prst="rect">
            <a:avLst/>
          </a:prstGeom>
        </p:spPr>
        <p:txBody>
          <a:bodyPr anchor="t"/>
          <a:lstStyle>
            <a:lvl1pPr algn="l">
              <a:defRPr sz="3000" b="0" cap="all">
                <a:solidFill>
                  <a:schemeClr val="bg1"/>
                </a:solidFill>
                <a:latin typeface="Frutiger LT 55 Roman"/>
                <a:cs typeface="Frutiger LT 55 Roman"/>
              </a:defRPr>
            </a:lvl1pPr>
          </a:lstStyle>
          <a:p>
            <a:r>
              <a:rPr lang="en-US"/>
              <a:t>Click to edit Master title style</a:t>
            </a:r>
            <a:endParaRPr lang="en-US" dirty="0"/>
          </a:p>
        </p:txBody>
      </p:sp>
      <p:sp>
        <p:nvSpPr>
          <p:cNvPr id="3" name="Text Placeholder 2"/>
          <p:cNvSpPr>
            <a:spLocks noGrp="1"/>
          </p:cNvSpPr>
          <p:nvPr>
            <p:ph type="body" idx="1"/>
          </p:nvPr>
        </p:nvSpPr>
        <p:spPr>
          <a:xfrm>
            <a:off x="673292" y="2906713"/>
            <a:ext cx="10363200" cy="1500187"/>
          </a:xfrm>
          <a:prstGeom prst="rect">
            <a:avLst/>
          </a:prstGeom>
        </p:spPr>
        <p:txBody>
          <a:bodyPr anchor="b"/>
          <a:lstStyle>
            <a:lvl1pPr marL="0" indent="0">
              <a:buNone/>
              <a:defRPr sz="1500">
                <a:solidFill>
                  <a:srgbClr val="F17D00"/>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4"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5" name="Slide Number Placeholder 5">
            <a:extLst>
              <a:ext uri="{FF2B5EF4-FFF2-40B4-BE49-F238E27FC236}">
                <a16:creationId xmlns:a16="http://schemas.microsoft.com/office/drawing/2014/main" id="{937C7F98-B043-075D-3A26-746FDCF847AB}"/>
              </a:ext>
            </a:extLst>
          </p:cNvPr>
          <p:cNvSpPr>
            <a:spLocks noGrp="1"/>
          </p:cNvSpPr>
          <p:nvPr>
            <p:ph type="sldNum" sz="quarter" idx="11"/>
          </p:nvPr>
        </p:nvSpPr>
        <p:spPr>
          <a:xfrm>
            <a:off x="8989484" y="662941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71C63AB4-6DC0-4902-8E9D-B5377E74E401}" type="slidenum">
              <a:rPr lang="en-SG" smtClean="0"/>
              <a:t>‹#›</a:t>
            </a:fld>
            <a:endParaRPr lang="en-SG"/>
          </a:p>
        </p:txBody>
      </p:sp>
    </p:spTree>
    <p:extLst>
      <p:ext uri="{BB962C8B-B14F-4D97-AF65-F5344CB8AC3E}">
        <p14:creationId xmlns:p14="http://schemas.microsoft.com/office/powerpoint/2010/main" val="411969197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77679" y="236662"/>
            <a:ext cx="8198799" cy="1283584"/>
          </a:xfrm>
          <a:prstGeom prst="rect">
            <a:avLst/>
          </a:prstGeom>
        </p:spPr>
        <p:txBody>
          <a:bodyPr/>
          <a:lstStyle>
            <a:lvl1pPr algn="l">
              <a:defRPr sz="3000" cap="all">
                <a:solidFill>
                  <a:srgbClr val="FFFFFF"/>
                </a:solidFill>
                <a:latin typeface="Frutiger LT 55 Roman"/>
                <a:cs typeface="Frutiger LT 55 Roman"/>
              </a:defRPr>
            </a:lvl1pPr>
          </a:lstStyle>
          <a:p>
            <a:r>
              <a:rPr lang="en-US"/>
              <a:t>Click to edit Master title style</a:t>
            </a:r>
            <a:endParaRPr lang="en-US" dirty="0"/>
          </a:p>
        </p:txBody>
      </p:sp>
      <p:sp>
        <p:nvSpPr>
          <p:cNvPr id="3" name="Content Placeholder 2"/>
          <p:cNvSpPr>
            <a:spLocks noGrp="1"/>
          </p:cNvSpPr>
          <p:nvPr>
            <p:ph sz="half" idx="1"/>
          </p:nvPr>
        </p:nvSpPr>
        <p:spPr>
          <a:xfrm>
            <a:off x="609600" y="2174875"/>
            <a:ext cx="5384800" cy="3951288"/>
          </a:xfrm>
          <a:prstGeom prst="rect">
            <a:avLst/>
          </a:prstGeom>
        </p:spPr>
        <p:txBody>
          <a:bodyPr/>
          <a:lstStyle>
            <a:lvl1pPr>
              <a:defRPr sz="2100">
                <a:solidFill>
                  <a:srgbClr val="F17D00"/>
                </a:solidFill>
                <a:latin typeface="Frutiger LT 55 Roman"/>
                <a:cs typeface="Frutiger LT 55 Roman"/>
              </a:defRPr>
            </a:lvl1pPr>
            <a:lvl2pPr>
              <a:defRPr sz="1800">
                <a:solidFill>
                  <a:srgbClr val="FFFFFF"/>
                </a:solidFill>
                <a:latin typeface="Frutiger LT 55 Roman"/>
                <a:cs typeface="Frutiger LT 55 Roman"/>
              </a:defRPr>
            </a:lvl2pPr>
            <a:lvl3pPr>
              <a:defRPr sz="1500">
                <a:solidFill>
                  <a:srgbClr val="FFFFFF"/>
                </a:solidFill>
                <a:latin typeface="Frutiger LT 55 Roman"/>
                <a:cs typeface="Frutiger LT 55 Roman"/>
              </a:defRPr>
            </a:lvl3pPr>
            <a:lvl4pPr>
              <a:defRPr sz="1351">
                <a:solidFill>
                  <a:srgbClr val="FFFFFF"/>
                </a:solidFill>
                <a:latin typeface="Frutiger LT 55 Roman"/>
                <a:cs typeface="Frutiger LT 55 Roman"/>
              </a:defRPr>
            </a:lvl4pPr>
            <a:lvl5pPr>
              <a:defRPr sz="1351">
                <a:solidFill>
                  <a:srgbClr val="FFFFFF"/>
                </a:solidFill>
                <a:latin typeface="Frutiger LT 55 Roman"/>
                <a:cs typeface="Frutiger LT 55 Roman"/>
              </a:defRPr>
            </a:lvl5pPr>
            <a:lvl6pPr>
              <a:defRPr sz="1351"/>
            </a:lvl6pPr>
            <a:lvl7pPr>
              <a:defRPr sz="1351"/>
            </a:lvl7pPr>
            <a:lvl8pPr>
              <a:defRPr sz="1351"/>
            </a:lvl8pPr>
            <a:lvl9pPr>
              <a:defRPr sz="1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2174875"/>
            <a:ext cx="5384800" cy="3951288"/>
          </a:xfrm>
          <a:prstGeom prst="rect">
            <a:avLst/>
          </a:prstGeom>
        </p:spPr>
        <p:txBody>
          <a:bodyPr/>
          <a:lstStyle>
            <a:lvl1pPr>
              <a:defRPr sz="2100">
                <a:solidFill>
                  <a:srgbClr val="F17D00"/>
                </a:solidFill>
                <a:latin typeface="Frutiger LT 55 Roman"/>
                <a:cs typeface="Frutiger LT 55 Roman"/>
              </a:defRPr>
            </a:lvl1pPr>
            <a:lvl2pPr>
              <a:defRPr sz="1800">
                <a:solidFill>
                  <a:srgbClr val="FFFFFF"/>
                </a:solidFill>
                <a:latin typeface="Frutiger LT 55 Roman"/>
                <a:cs typeface="Frutiger LT 55 Roman"/>
              </a:defRPr>
            </a:lvl2pPr>
            <a:lvl3pPr>
              <a:defRPr sz="1500">
                <a:solidFill>
                  <a:srgbClr val="FFFFFF"/>
                </a:solidFill>
                <a:latin typeface="Frutiger LT 55 Roman"/>
                <a:cs typeface="Frutiger LT 55 Roman"/>
              </a:defRPr>
            </a:lvl3pPr>
            <a:lvl4pPr>
              <a:defRPr sz="1351">
                <a:solidFill>
                  <a:srgbClr val="FFFFFF"/>
                </a:solidFill>
                <a:latin typeface="Frutiger LT 55 Roman"/>
                <a:cs typeface="Frutiger LT 55 Roman"/>
              </a:defRPr>
            </a:lvl4pPr>
            <a:lvl5pPr>
              <a:defRPr sz="1351">
                <a:solidFill>
                  <a:srgbClr val="FFFFFF"/>
                </a:solidFill>
                <a:latin typeface="Frutiger LT 55 Roman"/>
                <a:cs typeface="Frutiger LT 55 Roman"/>
              </a:defRPr>
            </a:lvl5pPr>
            <a:lvl6pPr>
              <a:defRPr sz="1351"/>
            </a:lvl6pPr>
            <a:lvl7pPr>
              <a:defRPr sz="1351"/>
            </a:lvl7pPr>
            <a:lvl8pPr>
              <a:defRPr sz="1351"/>
            </a:lvl8pPr>
            <a:lvl9pPr>
              <a:defRPr sz="1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6" name="Slide Number Placeholder 5">
            <a:extLst>
              <a:ext uri="{FF2B5EF4-FFF2-40B4-BE49-F238E27FC236}">
                <a16:creationId xmlns:a16="http://schemas.microsoft.com/office/drawing/2014/main" id="{1EE2B5F7-0F2F-9EF5-CBAB-8188C7F4F6EF}"/>
              </a:ext>
            </a:extLst>
          </p:cNvPr>
          <p:cNvSpPr>
            <a:spLocks noGrp="1"/>
          </p:cNvSpPr>
          <p:nvPr>
            <p:ph type="sldNum" sz="quarter" idx="11"/>
          </p:nvPr>
        </p:nvSpPr>
        <p:spPr>
          <a:xfrm>
            <a:off x="8989484" y="662941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71C63AB4-6DC0-4902-8E9D-B5377E74E401}" type="slidenum">
              <a:rPr lang="en-SG" smtClean="0"/>
              <a:t>‹#›</a:t>
            </a:fld>
            <a:endParaRPr lang="en-SG"/>
          </a:p>
        </p:txBody>
      </p:sp>
    </p:spTree>
    <p:extLst>
      <p:ext uri="{BB962C8B-B14F-4D97-AF65-F5344CB8AC3E}">
        <p14:creationId xmlns:p14="http://schemas.microsoft.com/office/powerpoint/2010/main" val="379894771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2" name="Titel 1"/>
          <p:cNvSpPr>
            <a:spLocks noGrp="1"/>
          </p:cNvSpPr>
          <p:nvPr>
            <p:ph type="title" hasCustomPrompt="1"/>
          </p:nvPr>
        </p:nvSpPr>
        <p:spPr>
          <a:xfrm>
            <a:off x="425454" y="1296000"/>
            <a:ext cx="11345332" cy="5016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4267"/>
              </a:lnSpc>
              <a:defRPr lang="de-DE" sz="3333" noProof="0" dirty="0">
                <a:solidFill>
                  <a:schemeClr val="tx1"/>
                </a:solidFill>
              </a:defRPr>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425451" y="1978720"/>
            <a:ext cx="11345332" cy="1274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867" baseline="0" noProof="0" dirty="0" smtClean="0">
                <a:solidFill>
                  <a:srgbClr val="000000"/>
                </a:solidFill>
              </a:defRPr>
            </a:lvl1pPr>
            <a:lvl2pPr>
              <a:defRPr lang="de-DE" noProof="0" dirty="0" smtClean="0"/>
            </a:lvl2pPr>
          </a:lstStyle>
          <a:p>
            <a:pPr lvl="0"/>
            <a:r>
              <a:rPr lang="de-DE" noProof="0" dirty="0"/>
              <a:t>Referent</a:t>
            </a:r>
            <a:br>
              <a:rPr lang="de-DE" noProof="0" dirty="0"/>
            </a:br>
            <a:r>
              <a:rPr lang="de-DE" noProof="0" dirty="0"/>
              <a:t>Ort, Datum (Schreibweise: 01. Oktober 2022)</a:t>
            </a:r>
          </a:p>
        </p:txBody>
      </p:sp>
      <p:sp>
        <p:nvSpPr>
          <p:cNvPr id="14" name="Rechteck 13"/>
          <p:cNvSpPr/>
          <p:nvPr userDrawn="1"/>
        </p:nvSpPr>
        <p:spPr bwMode="auto">
          <a:xfrm>
            <a:off x="11130180" y="6408271"/>
            <a:ext cx="766981" cy="358588"/>
          </a:xfrm>
          <a:prstGeom prst="rect">
            <a:avLst/>
          </a:prstGeom>
          <a:solidFill>
            <a:schemeClr val="bg1"/>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de-DE" sz="2667" b="0" i="0" u="none" strike="noStrike" cap="none" normalizeH="0" baseline="0">
              <a:ln>
                <a:noFill/>
              </a:ln>
              <a:solidFill>
                <a:schemeClr val="tx1"/>
              </a:solidFill>
              <a:effectLst/>
              <a:latin typeface="Arial" pitchFamily="34" charset="0"/>
            </a:endParaRPr>
          </a:p>
        </p:txBody>
      </p:sp>
      <p:sp>
        <p:nvSpPr>
          <p:cNvPr id="6" name="Foliennummernplatzhalter 5"/>
          <p:cNvSpPr>
            <a:spLocks noGrp="1"/>
          </p:cNvSpPr>
          <p:nvPr>
            <p:ph type="sldNum" sz="quarter" idx="11"/>
          </p:nvPr>
        </p:nvSpPr>
        <p:spPr/>
        <p:txBody>
          <a:bodyPr/>
          <a:lstStyle/>
          <a:p>
            <a:fld id="{CE58CB1E-F828-4F11-99E0-327109AF9DA4}" type="slidenum">
              <a:rPr lang="de-DE" smtClean="0"/>
              <a:pPr/>
              <a:t>‹#›</a:t>
            </a:fld>
            <a:endParaRPr lang="de-DE" dirty="0"/>
          </a:p>
        </p:txBody>
      </p:sp>
    </p:spTree>
    <p:extLst>
      <p:ext uri="{BB962C8B-B14F-4D97-AF65-F5344CB8AC3E}">
        <p14:creationId xmlns:p14="http://schemas.microsoft.com/office/powerpoint/2010/main" val="227775138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Start">
    <p:spTree>
      <p:nvGrpSpPr>
        <p:cNvPr id="1" name=""/>
        <p:cNvGrpSpPr/>
        <p:nvPr/>
      </p:nvGrpSpPr>
      <p:grpSpPr>
        <a:xfrm>
          <a:off x="0" y="0"/>
          <a:ext cx="0" cy="0"/>
          <a:chOff x="0" y="0"/>
          <a:chExt cx="0" cy="0"/>
        </a:xfrm>
      </p:grpSpPr>
      <p:pic>
        <p:nvPicPr>
          <p:cNvPr id="2" name="Bild 4" descr="TUM_Glockenturm.tif">
            <a:extLst>
              <a:ext uri="{FF2B5EF4-FFF2-40B4-BE49-F238E27FC236}">
                <a16:creationId xmlns:a16="http://schemas.microsoft.com/office/drawing/2014/main" id="{186CB456-4823-F0CE-7635-2DF9E971C75F}"/>
              </a:ext>
            </a:extLst>
          </p:cNvPr>
          <p:cNvPicPr>
            <a:picLocks noChangeAspect="1"/>
          </p:cNvPicPr>
          <p:nvPr userDrawn="1"/>
        </p:nvPicPr>
        <p:blipFill>
          <a:blip r:embed="rId2"/>
          <a:stretch>
            <a:fillRect/>
          </a:stretch>
        </p:blipFill>
        <p:spPr>
          <a:xfrm>
            <a:off x="6633620" y="1968500"/>
            <a:ext cx="5092723" cy="4445000"/>
          </a:xfrm>
          <a:prstGeom prst="rect">
            <a:avLst/>
          </a:prstGeom>
        </p:spPr>
      </p:pic>
      <p:sp>
        <p:nvSpPr>
          <p:cNvPr id="12" name="Titel 1"/>
          <p:cNvSpPr>
            <a:spLocks noGrp="1"/>
          </p:cNvSpPr>
          <p:nvPr>
            <p:ph type="title" hasCustomPrompt="1"/>
          </p:nvPr>
        </p:nvSpPr>
        <p:spPr>
          <a:xfrm>
            <a:off x="425454" y="1296000"/>
            <a:ext cx="11345332" cy="5016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4267"/>
              </a:lnSpc>
              <a:defRPr lang="de-DE" sz="3333" noProof="0" dirty="0">
                <a:solidFill>
                  <a:schemeClr val="tx1"/>
                </a:solidFill>
              </a:defRPr>
            </a:lvl1pPr>
          </a:lstStyle>
          <a:p>
            <a:pPr lvl="0"/>
            <a:r>
              <a:rPr lang="de-DE" noProof="0" dirty="0"/>
              <a:t>Titel der Präsentation durch Klicken bearbeiten</a:t>
            </a:r>
          </a:p>
        </p:txBody>
      </p:sp>
      <p:sp>
        <p:nvSpPr>
          <p:cNvPr id="16" name="Inhaltsplatzhalter 2"/>
          <p:cNvSpPr>
            <a:spLocks noGrp="1"/>
          </p:cNvSpPr>
          <p:nvPr>
            <p:ph idx="10" hasCustomPrompt="1"/>
          </p:nvPr>
        </p:nvSpPr>
        <p:spPr>
          <a:xfrm>
            <a:off x="425451" y="1978720"/>
            <a:ext cx="11345332" cy="1274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867" baseline="0" noProof="0" dirty="0" smtClean="0">
                <a:solidFill>
                  <a:srgbClr val="000000"/>
                </a:solidFill>
              </a:defRPr>
            </a:lvl1pPr>
            <a:lvl2pPr>
              <a:defRPr lang="de-DE" noProof="0" dirty="0" smtClean="0"/>
            </a:lvl2pPr>
          </a:lstStyle>
          <a:p>
            <a:pPr lvl="0"/>
            <a:r>
              <a:rPr lang="de-DE" noProof="0" dirty="0"/>
              <a:t>Referent</a:t>
            </a:r>
            <a:br>
              <a:rPr lang="de-DE" noProof="0" dirty="0"/>
            </a:br>
            <a:r>
              <a:rPr lang="de-DE" noProof="0" dirty="0"/>
              <a:t>Ort, Datum (Schreibweise: 01. Oktober 2022)</a:t>
            </a:r>
          </a:p>
        </p:txBody>
      </p:sp>
      <p:sp>
        <p:nvSpPr>
          <p:cNvPr id="14" name="Rechteck 13"/>
          <p:cNvSpPr/>
          <p:nvPr userDrawn="1"/>
        </p:nvSpPr>
        <p:spPr bwMode="auto">
          <a:xfrm>
            <a:off x="11130180" y="6408271"/>
            <a:ext cx="766981" cy="358588"/>
          </a:xfrm>
          <a:prstGeom prst="rect">
            <a:avLst/>
          </a:prstGeom>
          <a:solidFill>
            <a:schemeClr val="bg1"/>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de-DE" sz="2667" b="0" i="0" u="none" strike="noStrike" cap="none" normalizeH="0" baseline="0">
              <a:ln>
                <a:noFill/>
              </a:ln>
              <a:solidFill>
                <a:schemeClr val="tx1"/>
              </a:solidFill>
              <a:effectLst/>
              <a:latin typeface="Arial" pitchFamily="34" charset="0"/>
            </a:endParaRPr>
          </a:p>
        </p:txBody>
      </p:sp>
      <p:sp>
        <p:nvSpPr>
          <p:cNvPr id="6" name="Foliennummernplatzhalter 5"/>
          <p:cNvSpPr>
            <a:spLocks noGrp="1"/>
          </p:cNvSpPr>
          <p:nvPr>
            <p:ph type="sldNum" sz="quarter" idx="11"/>
          </p:nvPr>
        </p:nvSpPr>
        <p:spPr/>
        <p:txBody>
          <a:bodyPr/>
          <a:lstStyle/>
          <a:p>
            <a:fld id="{CE58CB1E-F828-4F11-99E0-327109AF9DA4}" type="slidenum">
              <a:rPr lang="de-DE" smtClean="0"/>
              <a:pPr/>
              <a:t>‹#›</a:t>
            </a:fld>
            <a:endParaRPr lang="de-DE" dirty="0"/>
          </a:p>
        </p:txBody>
      </p:sp>
    </p:spTree>
    <p:extLst>
      <p:ext uri="{BB962C8B-B14F-4D97-AF65-F5344CB8AC3E}">
        <p14:creationId xmlns:p14="http://schemas.microsoft.com/office/powerpoint/2010/main" val="196604666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tart">
    <p:spTree>
      <p:nvGrpSpPr>
        <p:cNvPr id="1" name=""/>
        <p:cNvGrpSpPr/>
        <p:nvPr/>
      </p:nvGrpSpPr>
      <p:grpSpPr>
        <a:xfrm>
          <a:off x="0" y="0"/>
          <a:ext cx="0" cy="0"/>
          <a:chOff x="0" y="0"/>
          <a:chExt cx="0" cy="0"/>
        </a:xfrm>
      </p:grpSpPr>
      <p:sp>
        <p:nvSpPr>
          <p:cNvPr id="16" name="Inhaltsplatzhalter 2"/>
          <p:cNvSpPr>
            <a:spLocks noGrp="1"/>
          </p:cNvSpPr>
          <p:nvPr>
            <p:ph idx="10" hasCustomPrompt="1"/>
          </p:nvPr>
        </p:nvSpPr>
        <p:spPr>
          <a:xfrm>
            <a:off x="425451" y="1978720"/>
            <a:ext cx="11345332" cy="127412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50000"/>
              </a:lnSpc>
              <a:defRPr lang="de-DE" sz="1867" baseline="0" noProof="0" dirty="0" smtClean="0"/>
            </a:lvl1pPr>
            <a:lvl2pPr>
              <a:defRPr lang="de-DE" noProof="0" dirty="0" smtClean="0"/>
            </a:lvl2pPr>
          </a:lstStyle>
          <a:p>
            <a:pPr lvl="0"/>
            <a:r>
              <a:rPr lang="de-DE" noProof="0" dirty="0"/>
              <a:t>Referent</a:t>
            </a:r>
            <a:br>
              <a:rPr lang="de-DE" noProof="0" dirty="0"/>
            </a:br>
            <a:r>
              <a:rPr lang="de-DE" noProof="0" dirty="0"/>
              <a:t>Ort, Datum (Schreibweise: 01. Oktober 2022)</a:t>
            </a:r>
          </a:p>
        </p:txBody>
      </p:sp>
      <p:sp>
        <p:nvSpPr>
          <p:cNvPr id="14" name="Rechteck 13"/>
          <p:cNvSpPr/>
          <p:nvPr userDrawn="1"/>
        </p:nvSpPr>
        <p:spPr bwMode="auto">
          <a:xfrm>
            <a:off x="11130180" y="6408271"/>
            <a:ext cx="766981" cy="358588"/>
          </a:xfrm>
          <a:prstGeom prst="rect">
            <a:avLst/>
          </a:prstGeom>
          <a:solidFill>
            <a:schemeClr val="bg1"/>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marL="0" marR="0" indent="0" algn="r" defTabSz="1219170" rtl="0" eaLnBrk="0" fontAlgn="base" latinLnBrk="0" hangingPunct="0">
              <a:lnSpc>
                <a:spcPct val="100000"/>
              </a:lnSpc>
              <a:spcBef>
                <a:spcPct val="0"/>
              </a:spcBef>
              <a:spcAft>
                <a:spcPct val="0"/>
              </a:spcAft>
              <a:buClrTx/>
              <a:buSzTx/>
              <a:buFontTx/>
              <a:buNone/>
              <a:tabLst/>
            </a:pPr>
            <a:endParaRPr kumimoji="0" lang="de-DE" sz="2667" b="0" i="0" u="none" strike="noStrike" cap="none" normalizeH="0" baseline="0">
              <a:ln>
                <a:noFill/>
              </a:ln>
              <a:solidFill>
                <a:schemeClr val="tx1"/>
              </a:solidFill>
              <a:effectLst/>
              <a:latin typeface="Arial" pitchFamily="34" charset="0"/>
            </a:endParaRPr>
          </a:p>
        </p:txBody>
      </p:sp>
      <p:sp>
        <p:nvSpPr>
          <p:cNvPr id="8" name="Foliennummernplatzhalter 7"/>
          <p:cNvSpPr>
            <a:spLocks noGrp="1"/>
          </p:cNvSpPr>
          <p:nvPr>
            <p:ph type="sldNum" sz="quarter" idx="12"/>
          </p:nvPr>
        </p:nvSpPr>
        <p:spPr/>
        <p:txBody>
          <a:bodyPr/>
          <a:lstStyle/>
          <a:p>
            <a:fld id="{CE58CB1E-F828-4F11-99E0-327109AF9DA4}" type="slidenum">
              <a:rPr lang="de-DE" smtClean="0"/>
              <a:pPr/>
              <a:t>‹#›</a:t>
            </a:fld>
            <a:endParaRPr lang="de-DE" dirty="0"/>
          </a:p>
        </p:txBody>
      </p:sp>
      <p:sp>
        <p:nvSpPr>
          <p:cNvPr id="9" name="Titel 1">
            <a:extLst>
              <a:ext uri="{FF2B5EF4-FFF2-40B4-BE49-F238E27FC236}">
                <a16:creationId xmlns:a16="http://schemas.microsoft.com/office/drawing/2014/main" id="{05AABF3B-2112-4303-BACC-C389E81E7384}"/>
              </a:ext>
            </a:extLst>
          </p:cNvPr>
          <p:cNvSpPr>
            <a:spLocks noGrp="1"/>
          </p:cNvSpPr>
          <p:nvPr>
            <p:ph type="title" hasCustomPrompt="1"/>
          </p:nvPr>
        </p:nvSpPr>
        <p:spPr>
          <a:xfrm>
            <a:off x="425454" y="1296000"/>
            <a:ext cx="11345332" cy="50165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ts val="4267"/>
              </a:lnSpc>
              <a:defRPr lang="de-DE" sz="3333" noProof="0" dirty="0">
                <a:solidFill>
                  <a:schemeClr val="tx1"/>
                </a:solidFill>
              </a:defRPr>
            </a:lvl1pPr>
          </a:lstStyle>
          <a:p>
            <a:pPr lvl="0"/>
            <a:r>
              <a:rPr lang="de-DE" noProof="0" dirty="0"/>
              <a:t>Titel der Präsentation durch Klicken bearbeiten</a:t>
            </a:r>
          </a:p>
        </p:txBody>
      </p:sp>
    </p:spTree>
    <p:extLst>
      <p:ext uri="{BB962C8B-B14F-4D97-AF65-F5344CB8AC3E}">
        <p14:creationId xmlns:p14="http://schemas.microsoft.com/office/powerpoint/2010/main" val="352694863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Inhalt">
    <p:spTree>
      <p:nvGrpSpPr>
        <p:cNvPr id="1" name=""/>
        <p:cNvGrpSpPr/>
        <p:nvPr/>
      </p:nvGrpSpPr>
      <p:grpSpPr>
        <a:xfrm>
          <a:off x="0" y="0"/>
          <a:ext cx="0" cy="0"/>
          <a:chOff x="0" y="0"/>
          <a:chExt cx="0" cy="0"/>
        </a:xfrm>
      </p:grpSpPr>
      <p:sp>
        <p:nvSpPr>
          <p:cNvPr id="10" name="Titel 1"/>
          <p:cNvSpPr>
            <a:spLocks noGrp="1"/>
          </p:cNvSpPr>
          <p:nvPr>
            <p:ph type="title" hasCustomPrompt="1"/>
          </p:nvPr>
        </p:nvSpPr>
        <p:spPr>
          <a:xfrm>
            <a:off x="414883" y="391280"/>
            <a:ext cx="11345332" cy="50774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nSpc>
                <a:spcPts val="4267"/>
              </a:lnSpc>
              <a:defRPr lang="de-DE" sz="3333" noProof="0" dirty="0">
                <a:solidFill>
                  <a:schemeClr val="tx1"/>
                </a:solidFill>
              </a:defRPr>
            </a:lvl1pPr>
          </a:lstStyle>
          <a:p>
            <a:pPr lvl="0"/>
            <a:r>
              <a:rPr lang="de-DE" noProof="0" dirty="0"/>
              <a:t>Titel durch Klicken bearbeiten</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dirty="0"/>
              <a:t>Dr. rer. nat. Erika Mustermann (TUM) | kann beliebig erweitert werden | Infos mit Strich trennen</a:t>
            </a:r>
            <a:endParaRPr lang="en-US" dirty="0"/>
          </a:p>
        </p:txBody>
      </p:sp>
      <p:sp>
        <p:nvSpPr>
          <p:cNvPr id="19" name="Text Placeholder 18">
            <a:extLst>
              <a:ext uri="{FF2B5EF4-FFF2-40B4-BE49-F238E27FC236}">
                <a16:creationId xmlns:a16="http://schemas.microsoft.com/office/drawing/2014/main" id="{740E7229-04EE-4764-BC7E-F87916F4FA64}"/>
              </a:ext>
            </a:extLst>
          </p:cNvPr>
          <p:cNvSpPr>
            <a:spLocks noGrp="1"/>
          </p:cNvSpPr>
          <p:nvPr>
            <p:ph type="body" sz="quarter" idx="14" hasCustomPrompt="1"/>
          </p:nvPr>
        </p:nvSpPr>
        <p:spPr>
          <a:xfrm>
            <a:off x="414882" y="912573"/>
            <a:ext cx="11345332" cy="428547"/>
          </a:xfrm>
          <a:prstGeom prst="rect">
            <a:avLst/>
          </a:prstGeom>
        </p:spPr>
        <p:txBody>
          <a:bodyPr lIns="0" tIns="93600" rIns="0" bIns="0"/>
          <a:lstStyle>
            <a:lvl1pPr marL="0" marR="0" indent="0" algn="l" defTabSz="1219170" rtl="0" eaLnBrk="0" fontAlgn="base" latinLnBrk="0" hangingPunct="0">
              <a:lnSpc>
                <a:spcPts val="2400"/>
              </a:lnSpc>
              <a:spcBef>
                <a:spcPts val="800"/>
              </a:spcBef>
              <a:spcAft>
                <a:spcPct val="0"/>
              </a:spcAft>
              <a:buClrTx/>
              <a:buSzTx/>
              <a:buFontTx/>
              <a:buNone/>
              <a:tabLst/>
              <a:defRPr sz="2400">
                <a:solidFill>
                  <a:schemeClr val="bg2"/>
                </a:solidFill>
                <a:latin typeface="+mj-lt"/>
              </a:defRPr>
            </a:lvl1pPr>
            <a:lvl2pPr marL="0" indent="0">
              <a:buNone/>
              <a:defRPr/>
            </a:lvl2pPr>
            <a:lvl3pPr marL="234945" indent="0">
              <a:buNone/>
              <a:defRPr/>
            </a:lvl3pPr>
            <a:lvl4pPr marL="480472" indent="0">
              <a:buNone/>
              <a:defRPr/>
            </a:lvl4pPr>
            <a:lvl5pPr marL="717531" indent="0">
              <a:buNone/>
              <a:defRPr/>
            </a:lvl5pPr>
          </a:lstStyle>
          <a:p>
            <a:pPr marL="0" marR="0" lvl="0" indent="0" algn="l" defTabSz="1219170" rtl="0" eaLnBrk="0" fontAlgn="base" latinLnBrk="0" hangingPunct="0">
              <a:lnSpc>
                <a:spcPts val="2400"/>
              </a:lnSpc>
              <a:spcBef>
                <a:spcPts val="0"/>
              </a:spcBef>
              <a:spcAft>
                <a:spcPct val="0"/>
              </a:spcAft>
              <a:buClrTx/>
              <a:buSzTx/>
              <a:buFontTx/>
              <a:buNone/>
              <a:tabLst/>
              <a:defRPr/>
            </a:pPr>
            <a:r>
              <a:rPr lang="de-DE" altLang="zh-CN" sz="2400" noProof="0" dirty="0"/>
              <a:t>Untert</a:t>
            </a:r>
            <a:r>
              <a:rPr lang="de-DE" sz="2400" noProof="0" dirty="0"/>
              <a:t>itel durch Klicken bearbeiten</a:t>
            </a:r>
          </a:p>
          <a:p>
            <a:pPr lvl="0"/>
            <a:endParaRPr lang="en-US" dirty="0"/>
          </a:p>
        </p:txBody>
      </p:sp>
    </p:spTree>
    <p:extLst>
      <p:ext uri="{BB962C8B-B14F-4D97-AF65-F5344CB8AC3E}">
        <p14:creationId xmlns:p14="http://schemas.microsoft.com/office/powerpoint/2010/main" val="34725473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Inhalt">
    <p:spTree>
      <p:nvGrpSpPr>
        <p:cNvPr id="1" name=""/>
        <p:cNvGrpSpPr/>
        <p:nvPr/>
      </p:nvGrpSpPr>
      <p:grpSpPr>
        <a:xfrm>
          <a:off x="0" y="0"/>
          <a:ext cx="0" cy="0"/>
          <a:chOff x="0" y="0"/>
          <a:chExt cx="0" cy="0"/>
        </a:xfrm>
      </p:grpSpPr>
      <p:sp>
        <p:nvSpPr>
          <p:cNvPr id="10" name="Titel 1"/>
          <p:cNvSpPr>
            <a:spLocks noGrp="1"/>
          </p:cNvSpPr>
          <p:nvPr>
            <p:ph type="title" hasCustomPrompt="1"/>
          </p:nvPr>
        </p:nvSpPr>
        <p:spPr>
          <a:xfrm>
            <a:off x="414883" y="391280"/>
            <a:ext cx="11345332" cy="50774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0" indent="0">
              <a:lnSpc>
                <a:spcPts val="4267"/>
              </a:lnSpc>
              <a:defRPr lang="de-DE" sz="3333" noProof="0" dirty="0">
                <a:solidFill>
                  <a:schemeClr val="tx1"/>
                </a:solidFill>
              </a:defRPr>
            </a:lvl1pPr>
          </a:lstStyle>
          <a:p>
            <a:pPr lvl="0"/>
            <a:r>
              <a:rPr lang="de-DE" noProof="0" dirty="0"/>
              <a:t>Titel durch Klicken bearbeiten</a:t>
            </a:r>
          </a:p>
        </p:txBody>
      </p:sp>
      <p:sp>
        <p:nvSpPr>
          <p:cNvPr id="5" name="Foliennummernplatzhalter 4"/>
          <p:cNvSpPr>
            <a:spLocks noGrp="1"/>
          </p:cNvSpPr>
          <p:nvPr>
            <p:ph type="sldNum" sz="quarter" idx="11"/>
          </p:nvPr>
        </p:nvSpPr>
        <p:spPr/>
        <p:txBody>
          <a:bodyPr lIns="0" rIns="0"/>
          <a:lstStyle/>
          <a:p>
            <a:fld id="{CE58CB1E-F828-4F11-99E0-327109AF9DA4}" type="slidenum">
              <a:rPr lang="de-DE" smtClean="0"/>
              <a:pPr/>
              <a:t>‹#›</a:t>
            </a:fld>
            <a:endParaRPr lang="de-DE" dirty="0"/>
          </a:p>
        </p:txBody>
      </p:sp>
      <p:sp>
        <p:nvSpPr>
          <p:cNvPr id="7" name="Fußzeilenplatzhalter 6"/>
          <p:cNvSpPr>
            <a:spLocks noGrp="1"/>
          </p:cNvSpPr>
          <p:nvPr>
            <p:ph type="ftr" sz="quarter" idx="12"/>
          </p:nvPr>
        </p:nvSpPr>
        <p:spPr/>
        <p:txBody>
          <a:bodyPr/>
          <a:lstStyle/>
          <a:p>
            <a:r>
              <a:rPr lang="de-DE" dirty="0"/>
              <a:t>Dr. rer. nat. Erika Mustermann (TUM) | kann beliebig erweitert werden | Infos mit Strich trennen</a:t>
            </a:r>
            <a:endParaRPr lang="en-US" dirty="0"/>
          </a:p>
        </p:txBody>
      </p:sp>
    </p:spTree>
    <p:extLst>
      <p:ext uri="{BB962C8B-B14F-4D97-AF65-F5344CB8AC3E}">
        <p14:creationId xmlns:p14="http://schemas.microsoft.com/office/powerpoint/2010/main" val="10473104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Inhalt + Text">
    <p:spTree>
      <p:nvGrpSpPr>
        <p:cNvPr id="1" name=""/>
        <p:cNvGrpSpPr/>
        <p:nvPr/>
      </p:nvGrpSpPr>
      <p:grpSpPr>
        <a:xfrm>
          <a:off x="0" y="0"/>
          <a:ext cx="0" cy="0"/>
          <a:chOff x="0" y="0"/>
          <a:chExt cx="0" cy="0"/>
        </a:xfrm>
      </p:grpSpPr>
      <p:sp useBgFill="1">
        <p:nvSpPr>
          <p:cNvPr id="3" name="Inhaltsplatzhalter 2"/>
          <p:cNvSpPr>
            <a:spLocks noGrp="1"/>
          </p:cNvSpPr>
          <p:nvPr>
            <p:ph idx="1" hasCustomPrompt="1"/>
          </p:nvPr>
        </p:nvSpPr>
        <p:spPr>
          <a:xfrm>
            <a:off x="425454" y="2381048"/>
            <a:ext cx="11345332" cy="3867353"/>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867" noProof="0" dirty="0" smtClean="0"/>
            </a:lvl1pPr>
            <a:lvl2pPr>
              <a:lnSpc>
                <a:spcPct val="114000"/>
              </a:lnSpc>
              <a:defRPr lang="de-DE" sz="1867" noProof="0" dirty="0" smtClean="0"/>
            </a:lvl2pPr>
            <a:lvl3pPr>
              <a:defRPr sz="1867" baseline="0"/>
            </a:lvl3pPr>
          </a:lstStyle>
          <a:p>
            <a:pPr lvl="0"/>
            <a:r>
              <a:rPr lang="de-DE" noProof="0" dirty="0"/>
              <a:t>Inhalt durch Klicken bearbeiten</a:t>
            </a:r>
          </a:p>
          <a:p>
            <a:pPr lvl="1"/>
            <a:r>
              <a:rPr lang="de-DE" noProof="0" dirty="0"/>
              <a:t>Zweite Ebene</a:t>
            </a:r>
          </a:p>
          <a:p>
            <a:pPr lvl="2"/>
            <a:r>
              <a:rPr lang="de-DE" noProof="0" dirty="0"/>
              <a:t>Dritte Ebene</a:t>
            </a:r>
          </a:p>
        </p:txBody>
      </p:sp>
      <p:sp useBgFill="1">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useBgFill="1">
        <p:nvSpPr>
          <p:cNvPr id="7" name="Fußzeilenplatzhalter 6"/>
          <p:cNvSpPr>
            <a:spLocks noGrp="1"/>
          </p:cNvSpPr>
          <p:nvPr>
            <p:ph type="ftr" sz="quarter" idx="12"/>
          </p:nvPr>
        </p:nvSpPr>
        <p:spPr/>
        <p:txBody>
          <a:bodyPr/>
          <a:lstStyle/>
          <a:p>
            <a:r>
              <a:rPr lang="de-DE" dirty="0"/>
              <a:t>Dr. rer. nat. Erika Mustermann (TUM) | kann beliebig erweitert werden | Infos mit Strich trennen</a:t>
            </a:r>
            <a:endParaRPr lang="en-US" dirty="0"/>
          </a:p>
        </p:txBody>
      </p:sp>
      <p:sp useBgFill="1">
        <p:nvSpPr>
          <p:cNvPr id="6" name="Textplatzhalter 7"/>
          <p:cNvSpPr>
            <a:spLocks noGrp="1"/>
          </p:cNvSpPr>
          <p:nvPr>
            <p:ph type="body" sz="quarter" idx="13" hasCustomPrompt="1"/>
          </p:nvPr>
        </p:nvSpPr>
        <p:spPr>
          <a:xfrm>
            <a:off x="425454" y="1630033"/>
            <a:ext cx="11345332" cy="673739"/>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867" noProof="0" dirty="0" smtClean="0"/>
            </a:lvl1pPr>
          </a:lstStyle>
          <a:p>
            <a:pPr lvl="0"/>
            <a:r>
              <a:rPr lang="de-DE" noProof="0" dirty="0"/>
              <a:t>Inhalt durch Klicken bearbeiten</a:t>
            </a:r>
          </a:p>
        </p:txBody>
      </p:sp>
      <p:sp>
        <p:nvSpPr>
          <p:cNvPr id="11" name="Titel 1">
            <a:extLst>
              <a:ext uri="{FF2B5EF4-FFF2-40B4-BE49-F238E27FC236}">
                <a16:creationId xmlns:a16="http://schemas.microsoft.com/office/drawing/2014/main" id="{CBB05561-73C4-4A74-972B-036FE30803A1}"/>
              </a:ext>
            </a:extLst>
          </p:cNvPr>
          <p:cNvSpPr>
            <a:spLocks noGrp="1"/>
          </p:cNvSpPr>
          <p:nvPr>
            <p:ph type="title" hasCustomPrompt="1"/>
          </p:nvPr>
        </p:nvSpPr>
        <p:spPr>
          <a:xfrm>
            <a:off x="414883" y="391280"/>
            <a:ext cx="11345332" cy="50774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4267"/>
              </a:lnSpc>
              <a:defRPr lang="de-DE" sz="3333" noProof="0" dirty="0">
                <a:solidFill>
                  <a:schemeClr val="tx1"/>
                </a:solidFill>
              </a:defRPr>
            </a:lvl1pPr>
          </a:lstStyle>
          <a:p>
            <a:pPr lvl="0"/>
            <a:r>
              <a:rPr lang="de-DE" noProof="0" dirty="0"/>
              <a:t>Titel durch Klicken bearbeiten</a:t>
            </a:r>
          </a:p>
        </p:txBody>
      </p:sp>
      <p:sp>
        <p:nvSpPr>
          <p:cNvPr id="2" name="Text Placeholder 18">
            <a:extLst>
              <a:ext uri="{FF2B5EF4-FFF2-40B4-BE49-F238E27FC236}">
                <a16:creationId xmlns:a16="http://schemas.microsoft.com/office/drawing/2014/main" id="{20912513-725A-7B3D-7236-D9DF537BD47D}"/>
              </a:ext>
            </a:extLst>
          </p:cNvPr>
          <p:cNvSpPr>
            <a:spLocks noGrp="1"/>
          </p:cNvSpPr>
          <p:nvPr>
            <p:ph type="body" sz="quarter" idx="14" hasCustomPrompt="1"/>
          </p:nvPr>
        </p:nvSpPr>
        <p:spPr>
          <a:xfrm>
            <a:off x="414882" y="912573"/>
            <a:ext cx="11345332" cy="428547"/>
          </a:xfrm>
          <a:prstGeom prst="rect">
            <a:avLst/>
          </a:prstGeom>
        </p:spPr>
        <p:txBody>
          <a:bodyPr lIns="0" tIns="93600" rIns="0" bIns="0"/>
          <a:lstStyle>
            <a:lvl1pPr marL="0" marR="0" indent="0" algn="l" defTabSz="1219170" rtl="0" eaLnBrk="0" fontAlgn="base" latinLnBrk="0" hangingPunct="0">
              <a:lnSpc>
                <a:spcPts val="2400"/>
              </a:lnSpc>
              <a:spcBef>
                <a:spcPts val="800"/>
              </a:spcBef>
              <a:spcAft>
                <a:spcPct val="0"/>
              </a:spcAft>
              <a:buClrTx/>
              <a:buSzTx/>
              <a:buFontTx/>
              <a:buNone/>
              <a:tabLst/>
              <a:defRPr sz="2400">
                <a:solidFill>
                  <a:schemeClr val="bg2"/>
                </a:solidFill>
                <a:latin typeface="+mj-lt"/>
              </a:defRPr>
            </a:lvl1pPr>
            <a:lvl2pPr marL="0" indent="0">
              <a:buNone/>
              <a:defRPr/>
            </a:lvl2pPr>
            <a:lvl3pPr marL="234945" indent="0">
              <a:buNone/>
              <a:defRPr/>
            </a:lvl3pPr>
            <a:lvl4pPr marL="480472" indent="0">
              <a:buNone/>
              <a:defRPr/>
            </a:lvl4pPr>
            <a:lvl5pPr marL="717531" indent="0">
              <a:buNone/>
              <a:defRPr/>
            </a:lvl5pPr>
          </a:lstStyle>
          <a:p>
            <a:pPr marL="0" marR="0" lvl="0" indent="0" algn="l" defTabSz="1219170" rtl="0" eaLnBrk="0" fontAlgn="base" latinLnBrk="0" hangingPunct="0">
              <a:lnSpc>
                <a:spcPts val="2400"/>
              </a:lnSpc>
              <a:spcBef>
                <a:spcPts val="0"/>
              </a:spcBef>
              <a:spcAft>
                <a:spcPct val="0"/>
              </a:spcAft>
              <a:buClrTx/>
              <a:buSzTx/>
              <a:buFontTx/>
              <a:buNone/>
              <a:tabLst/>
              <a:defRPr/>
            </a:pPr>
            <a:r>
              <a:rPr lang="de-DE" altLang="zh-CN" sz="2400" noProof="0" dirty="0"/>
              <a:t>Untert</a:t>
            </a:r>
            <a:r>
              <a:rPr lang="de-DE" sz="2400" noProof="0" dirty="0"/>
              <a:t>itel durch Klicken bearbeiten</a:t>
            </a:r>
          </a:p>
          <a:p>
            <a:pPr lvl="0"/>
            <a:endParaRPr lang="en-US" dirty="0"/>
          </a:p>
        </p:txBody>
      </p:sp>
    </p:spTree>
    <p:extLst>
      <p:ext uri="{BB962C8B-B14F-4D97-AF65-F5344CB8AC3E}">
        <p14:creationId xmlns:p14="http://schemas.microsoft.com/office/powerpoint/2010/main" val="531284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1500" b="0" cap="all">
                <a:solidFill>
                  <a:srgbClr val="FFFFFF"/>
                </a:solidFill>
                <a:latin typeface="Frutiger LT 55 Roman"/>
                <a:cs typeface="Frutiger LT 55 Roman"/>
              </a:defRPr>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2400" b="0" i="0">
                <a:solidFill>
                  <a:schemeClr val="bg1"/>
                </a:solidFill>
                <a:latin typeface="Frutiger LT 55 Roman"/>
                <a:cs typeface="Frutiger LT 55 Roman"/>
              </a:defRPr>
            </a:lvl1pPr>
            <a:lvl2pPr marL="342874" indent="0">
              <a:buNone/>
              <a:defRPr sz="2100"/>
            </a:lvl2pPr>
            <a:lvl3pPr marL="685749" indent="0">
              <a:buNone/>
              <a:defRPr sz="1800"/>
            </a:lvl3pPr>
            <a:lvl4pPr marL="1028624" indent="0">
              <a:buNone/>
              <a:defRPr sz="1500"/>
            </a:lvl4pPr>
            <a:lvl5pPr marL="1371498" indent="0">
              <a:buNone/>
              <a:defRPr sz="1500"/>
            </a:lvl5pPr>
            <a:lvl6pPr marL="1714371" indent="0">
              <a:buNone/>
              <a:defRPr sz="1500"/>
            </a:lvl6pPr>
            <a:lvl7pPr marL="2057246" indent="0">
              <a:buNone/>
              <a:defRPr sz="1500"/>
            </a:lvl7pPr>
            <a:lvl8pPr marL="2400120" indent="0">
              <a:buNone/>
              <a:defRPr sz="1500"/>
            </a:lvl8pPr>
            <a:lvl9pPr marL="2742994" indent="0">
              <a:buNone/>
              <a:defRPr sz="15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051">
                <a:solidFill>
                  <a:srgbClr val="FFFFFF"/>
                </a:solidFill>
                <a:latin typeface="Frutiger LT 55 Roman"/>
                <a:cs typeface="Frutiger LT 55 Roman"/>
              </a:defRPr>
            </a:lvl1pPr>
            <a:lvl2pPr marL="342874" indent="0">
              <a:buNone/>
              <a:defRPr sz="900"/>
            </a:lvl2pPr>
            <a:lvl3pPr marL="685749" indent="0">
              <a:buNone/>
              <a:defRPr sz="751"/>
            </a:lvl3pPr>
            <a:lvl4pPr marL="1028624" indent="0">
              <a:buNone/>
              <a:defRPr sz="675"/>
            </a:lvl4pPr>
            <a:lvl5pPr marL="1371498" indent="0">
              <a:buNone/>
              <a:defRPr sz="675"/>
            </a:lvl5pPr>
            <a:lvl6pPr marL="1714371" indent="0">
              <a:buNone/>
              <a:defRPr sz="675"/>
            </a:lvl6pPr>
            <a:lvl7pPr marL="2057246" indent="0">
              <a:buNone/>
              <a:defRPr sz="675"/>
            </a:lvl7pPr>
            <a:lvl8pPr marL="2400120" indent="0">
              <a:buNone/>
              <a:defRPr sz="675"/>
            </a:lvl8pPr>
            <a:lvl9pPr marL="2742994" indent="0">
              <a:buNone/>
              <a:defRPr sz="675"/>
            </a:lvl9pPr>
          </a:lstStyle>
          <a:p>
            <a:pPr lvl="0"/>
            <a:r>
              <a:rPr lang="en-US"/>
              <a:t>Click to edit Master text styles</a:t>
            </a:r>
          </a:p>
        </p:txBody>
      </p:sp>
      <p:sp>
        <p:nvSpPr>
          <p:cNvPr id="5"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6" name="Slide Number Placeholder 5">
            <a:extLst>
              <a:ext uri="{FF2B5EF4-FFF2-40B4-BE49-F238E27FC236}">
                <a16:creationId xmlns:a16="http://schemas.microsoft.com/office/drawing/2014/main" id="{9BFAFAE4-CBAB-44B2-8D53-88ECFE7E54E6}"/>
              </a:ext>
            </a:extLst>
          </p:cNvPr>
          <p:cNvSpPr>
            <a:spLocks noGrp="1"/>
          </p:cNvSpPr>
          <p:nvPr>
            <p:ph type="sldNum" sz="quarter" idx="11"/>
          </p:nvPr>
        </p:nvSpPr>
        <p:spPr>
          <a:xfrm>
            <a:off x="8989484" y="662941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71C63AB4-6DC0-4902-8E9D-B5377E74E401}" type="slidenum">
              <a:rPr lang="en-SG" smtClean="0"/>
              <a:t>‹#›</a:t>
            </a:fld>
            <a:endParaRPr lang="en-SG"/>
          </a:p>
        </p:txBody>
      </p:sp>
    </p:spTree>
    <p:extLst>
      <p:ext uri="{BB962C8B-B14F-4D97-AF65-F5344CB8AC3E}">
        <p14:creationId xmlns:p14="http://schemas.microsoft.com/office/powerpoint/2010/main" val="213727393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_Inhalt + Text">
    <p:spTree>
      <p:nvGrpSpPr>
        <p:cNvPr id="1" name=""/>
        <p:cNvGrpSpPr/>
        <p:nvPr/>
      </p:nvGrpSpPr>
      <p:grpSpPr>
        <a:xfrm>
          <a:off x="0" y="0"/>
          <a:ext cx="0" cy="0"/>
          <a:chOff x="0" y="0"/>
          <a:chExt cx="0" cy="0"/>
        </a:xfrm>
      </p:grpSpPr>
      <p:sp useBgFill="1">
        <p:nvSpPr>
          <p:cNvPr id="3" name="Inhaltsplatzhalter 2"/>
          <p:cNvSpPr>
            <a:spLocks noGrp="1"/>
          </p:cNvSpPr>
          <p:nvPr>
            <p:ph idx="1" hasCustomPrompt="1"/>
          </p:nvPr>
        </p:nvSpPr>
        <p:spPr>
          <a:xfrm>
            <a:off x="425454" y="2381048"/>
            <a:ext cx="11345332" cy="3867353"/>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867" noProof="0" dirty="0" smtClean="0"/>
            </a:lvl1pPr>
            <a:lvl2pPr>
              <a:lnSpc>
                <a:spcPct val="114000"/>
              </a:lnSpc>
              <a:defRPr lang="de-DE" sz="1867" noProof="0" dirty="0" smtClean="0"/>
            </a:lvl2pPr>
            <a:lvl3pPr>
              <a:defRPr sz="1867" baseline="0"/>
            </a:lvl3pPr>
          </a:lstStyle>
          <a:p>
            <a:pPr lvl="0"/>
            <a:r>
              <a:rPr lang="de-DE" noProof="0" dirty="0"/>
              <a:t>Inhalt durch Klicken bearbeiten</a:t>
            </a:r>
          </a:p>
          <a:p>
            <a:pPr lvl="1"/>
            <a:r>
              <a:rPr lang="de-DE" noProof="0" dirty="0"/>
              <a:t>Zweite Ebene</a:t>
            </a:r>
          </a:p>
          <a:p>
            <a:pPr lvl="2"/>
            <a:r>
              <a:rPr lang="de-DE" noProof="0" dirty="0"/>
              <a:t>Dritte Ebene</a:t>
            </a:r>
          </a:p>
        </p:txBody>
      </p:sp>
      <p:sp useBgFill="1">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useBgFill="1">
        <p:nvSpPr>
          <p:cNvPr id="7" name="Fußzeilenplatzhalter 6"/>
          <p:cNvSpPr>
            <a:spLocks noGrp="1"/>
          </p:cNvSpPr>
          <p:nvPr>
            <p:ph type="ftr" sz="quarter" idx="12"/>
          </p:nvPr>
        </p:nvSpPr>
        <p:spPr/>
        <p:txBody>
          <a:bodyPr/>
          <a:lstStyle/>
          <a:p>
            <a:r>
              <a:rPr lang="de-DE" dirty="0"/>
              <a:t>Dr. rer. nat. Erika Mustermann (TUM) | kann beliebig erweitert werden | Infos mit Strich trennen</a:t>
            </a:r>
            <a:endParaRPr lang="en-US" dirty="0"/>
          </a:p>
        </p:txBody>
      </p:sp>
      <p:sp useBgFill="1">
        <p:nvSpPr>
          <p:cNvPr id="6" name="Textplatzhalter 7"/>
          <p:cNvSpPr>
            <a:spLocks noGrp="1"/>
          </p:cNvSpPr>
          <p:nvPr>
            <p:ph type="body" sz="quarter" idx="13" hasCustomPrompt="1"/>
          </p:nvPr>
        </p:nvSpPr>
        <p:spPr>
          <a:xfrm>
            <a:off x="425454" y="1630033"/>
            <a:ext cx="11345332" cy="673739"/>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867" noProof="0" dirty="0" smtClean="0"/>
            </a:lvl1pPr>
          </a:lstStyle>
          <a:p>
            <a:pPr lvl="0"/>
            <a:r>
              <a:rPr lang="de-DE" noProof="0" dirty="0"/>
              <a:t>Inhalt durch Klicken bearbeiten</a:t>
            </a:r>
          </a:p>
        </p:txBody>
      </p:sp>
      <p:sp>
        <p:nvSpPr>
          <p:cNvPr id="11" name="Titel 1">
            <a:extLst>
              <a:ext uri="{FF2B5EF4-FFF2-40B4-BE49-F238E27FC236}">
                <a16:creationId xmlns:a16="http://schemas.microsoft.com/office/drawing/2014/main" id="{CBB05561-73C4-4A74-972B-036FE30803A1}"/>
              </a:ext>
            </a:extLst>
          </p:cNvPr>
          <p:cNvSpPr>
            <a:spLocks noGrp="1"/>
          </p:cNvSpPr>
          <p:nvPr>
            <p:ph type="title" hasCustomPrompt="1"/>
          </p:nvPr>
        </p:nvSpPr>
        <p:spPr>
          <a:xfrm>
            <a:off x="414883" y="391280"/>
            <a:ext cx="11345332" cy="50774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4267"/>
              </a:lnSpc>
              <a:defRPr lang="de-DE" sz="3333" noProof="0" dirty="0">
                <a:solidFill>
                  <a:schemeClr val="tx1"/>
                </a:solidFill>
              </a:defRPr>
            </a:lvl1pPr>
          </a:lstStyle>
          <a:p>
            <a:pPr lvl="0"/>
            <a:r>
              <a:rPr lang="de-DE" noProof="0" dirty="0"/>
              <a:t>Titel durch Klicken bearbeiten</a:t>
            </a:r>
          </a:p>
        </p:txBody>
      </p:sp>
    </p:spTree>
    <p:extLst>
      <p:ext uri="{BB962C8B-B14F-4D97-AF65-F5344CB8AC3E}">
        <p14:creationId xmlns:p14="http://schemas.microsoft.com/office/powerpoint/2010/main" val="309996724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Inhalt + Text">
    <p:spTree>
      <p:nvGrpSpPr>
        <p:cNvPr id="1" name=""/>
        <p:cNvGrpSpPr/>
        <p:nvPr/>
      </p:nvGrpSpPr>
      <p:grpSpPr>
        <a:xfrm>
          <a:off x="0" y="0"/>
          <a:ext cx="0" cy="0"/>
          <a:chOff x="0" y="0"/>
          <a:chExt cx="0" cy="0"/>
        </a:xfrm>
      </p:grpSpPr>
      <p:sp useBgFill="1">
        <p:nvSpPr>
          <p:cNvPr id="3" name="Inhaltsplatzhalter 2"/>
          <p:cNvSpPr>
            <a:spLocks noGrp="1"/>
          </p:cNvSpPr>
          <p:nvPr>
            <p:ph idx="1" hasCustomPrompt="1"/>
          </p:nvPr>
        </p:nvSpPr>
        <p:spPr>
          <a:xfrm>
            <a:off x="425454" y="2008916"/>
            <a:ext cx="11345332" cy="4239485"/>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867" noProof="0" dirty="0" smtClean="0"/>
            </a:lvl1pPr>
            <a:lvl2pPr>
              <a:lnSpc>
                <a:spcPct val="114000"/>
              </a:lnSpc>
              <a:defRPr lang="de-DE" sz="1867" noProof="0" dirty="0" smtClean="0"/>
            </a:lvl2pPr>
            <a:lvl3pPr>
              <a:defRPr sz="1867" baseline="0"/>
            </a:lvl3pPr>
          </a:lstStyle>
          <a:p>
            <a:pPr lvl="0"/>
            <a:r>
              <a:rPr lang="de-DE" noProof="0" dirty="0"/>
              <a:t>Inhalt durch Klicken bearbeiten</a:t>
            </a:r>
          </a:p>
          <a:p>
            <a:pPr lvl="1"/>
            <a:r>
              <a:rPr lang="de-DE" noProof="0" dirty="0"/>
              <a:t>Zweite Ebene</a:t>
            </a:r>
          </a:p>
          <a:p>
            <a:pPr lvl="2"/>
            <a:r>
              <a:rPr lang="de-DE" noProof="0" dirty="0"/>
              <a:t>Dritte Ebene</a:t>
            </a:r>
          </a:p>
        </p:txBody>
      </p:sp>
      <p:sp useBgFill="1">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useBgFill="1">
        <p:nvSpPr>
          <p:cNvPr id="7" name="Fußzeilenplatzhalter 6"/>
          <p:cNvSpPr>
            <a:spLocks noGrp="1"/>
          </p:cNvSpPr>
          <p:nvPr>
            <p:ph type="ftr" sz="quarter" idx="12"/>
          </p:nvPr>
        </p:nvSpPr>
        <p:spPr/>
        <p:txBody>
          <a:bodyPr/>
          <a:lstStyle/>
          <a:p>
            <a:r>
              <a:rPr lang="de-DE" dirty="0"/>
              <a:t>Dr. rer. nat. Erika Mustermann (TUM) | kann beliebig erweitert werden | Infos mit Strich trennen</a:t>
            </a:r>
            <a:endParaRPr lang="en-US" dirty="0"/>
          </a:p>
        </p:txBody>
      </p:sp>
      <p:sp useBgFill="1">
        <p:nvSpPr>
          <p:cNvPr id="6" name="Textplatzhalter 7"/>
          <p:cNvSpPr>
            <a:spLocks noGrp="1"/>
          </p:cNvSpPr>
          <p:nvPr>
            <p:ph type="body" sz="quarter" idx="13" hasCustomPrompt="1"/>
          </p:nvPr>
        </p:nvSpPr>
        <p:spPr>
          <a:xfrm>
            <a:off x="414882" y="1249119"/>
            <a:ext cx="11345332" cy="663584"/>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867" noProof="0" dirty="0" smtClean="0"/>
            </a:lvl1pPr>
          </a:lstStyle>
          <a:p>
            <a:pPr lvl="0"/>
            <a:r>
              <a:rPr lang="de-DE" noProof="0" dirty="0"/>
              <a:t>Inhalt durch Klicken bearbeiten</a:t>
            </a:r>
          </a:p>
        </p:txBody>
      </p:sp>
      <p:sp>
        <p:nvSpPr>
          <p:cNvPr id="11" name="Titel 1">
            <a:extLst>
              <a:ext uri="{FF2B5EF4-FFF2-40B4-BE49-F238E27FC236}">
                <a16:creationId xmlns:a16="http://schemas.microsoft.com/office/drawing/2014/main" id="{CBB05561-73C4-4A74-972B-036FE30803A1}"/>
              </a:ext>
            </a:extLst>
          </p:cNvPr>
          <p:cNvSpPr>
            <a:spLocks noGrp="1"/>
          </p:cNvSpPr>
          <p:nvPr>
            <p:ph type="title" hasCustomPrompt="1"/>
          </p:nvPr>
        </p:nvSpPr>
        <p:spPr>
          <a:xfrm>
            <a:off x="414883" y="391280"/>
            <a:ext cx="11345332" cy="50774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4267"/>
              </a:lnSpc>
              <a:defRPr lang="de-DE" sz="3333" noProof="0" dirty="0">
                <a:solidFill>
                  <a:schemeClr val="tx1"/>
                </a:solidFill>
              </a:defRPr>
            </a:lvl1pPr>
          </a:lstStyle>
          <a:p>
            <a:pPr lvl="0"/>
            <a:r>
              <a:rPr lang="de-DE" noProof="0" dirty="0"/>
              <a:t>Titel durch Klicken bearbeiten</a:t>
            </a:r>
          </a:p>
        </p:txBody>
      </p:sp>
    </p:spTree>
    <p:extLst>
      <p:ext uri="{BB962C8B-B14F-4D97-AF65-F5344CB8AC3E}">
        <p14:creationId xmlns:p14="http://schemas.microsoft.com/office/powerpoint/2010/main" val="335070902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Inhalt + Text">
    <p:spTree>
      <p:nvGrpSpPr>
        <p:cNvPr id="1" name=""/>
        <p:cNvGrpSpPr/>
        <p:nvPr/>
      </p:nvGrpSpPr>
      <p:grpSpPr>
        <a:xfrm>
          <a:off x="0" y="0"/>
          <a:ext cx="0" cy="0"/>
          <a:chOff x="0" y="0"/>
          <a:chExt cx="0" cy="0"/>
        </a:xfrm>
      </p:grpSpPr>
      <p:sp useBgFill="1">
        <p:nvSpPr>
          <p:cNvPr id="3" name="Inhaltsplatzhalter 2"/>
          <p:cNvSpPr>
            <a:spLocks noGrp="1"/>
          </p:cNvSpPr>
          <p:nvPr>
            <p:ph idx="1" hasCustomPrompt="1"/>
          </p:nvPr>
        </p:nvSpPr>
        <p:spPr>
          <a:xfrm>
            <a:off x="425454" y="1630034"/>
            <a:ext cx="11345332" cy="4618367"/>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867" noProof="0" dirty="0" smtClean="0"/>
            </a:lvl1pPr>
            <a:lvl2pPr>
              <a:lnSpc>
                <a:spcPct val="114000"/>
              </a:lnSpc>
              <a:defRPr lang="de-DE" sz="1867" noProof="0" dirty="0" smtClean="0"/>
            </a:lvl2pPr>
            <a:lvl3pPr>
              <a:defRPr sz="1867" baseline="0"/>
            </a:lvl3pPr>
          </a:lstStyle>
          <a:p>
            <a:pPr lvl="0"/>
            <a:r>
              <a:rPr lang="de-DE" noProof="0" dirty="0"/>
              <a:t>Inhalt durch Klicken bearbeiten</a:t>
            </a:r>
          </a:p>
          <a:p>
            <a:pPr lvl="1"/>
            <a:r>
              <a:rPr lang="de-DE" noProof="0" dirty="0"/>
              <a:t>Zweite Ebene</a:t>
            </a:r>
          </a:p>
          <a:p>
            <a:pPr lvl="2"/>
            <a:r>
              <a:rPr lang="de-DE" noProof="0" dirty="0"/>
              <a:t>Dritte Ebene</a:t>
            </a:r>
          </a:p>
        </p:txBody>
      </p:sp>
      <p:sp useBgFill="1">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useBgFill="1">
        <p:nvSpPr>
          <p:cNvPr id="7" name="Fußzeilenplatzhalter 6"/>
          <p:cNvSpPr>
            <a:spLocks noGrp="1"/>
          </p:cNvSpPr>
          <p:nvPr>
            <p:ph type="ftr" sz="quarter" idx="12"/>
          </p:nvPr>
        </p:nvSpPr>
        <p:spPr/>
        <p:txBody>
          <a:bodyPr/>
          <a:lstStyle/>
          <a:p>
            <a:r>
              <a:rPr lang="de-DE" dirty="0"/>
              <a:t>Dr. rer. nat. Erika Mustermann (TUM) | kann beliebig erweitert werden | Infos mit Strich trennen</a:t>
            </a:r>
            <a:endParaRPr lang="en-US" dirty="0"/>
          </a:p>
        </p:txBody>
      </p:sp>
      <p:sp>
        <p:nvSpPr>
          <p:cNvPr id="11" name="Titel 1">
            <a:extLst>
              <a:ext uri="{FF2B5EF4-FFF2-40B4-BE49-F238E27FC236}">
                <a16:creationId xmlns:a16="http://schemas.microsoft.com/office/drawing/2014/main" id="{CBB05561-73C4-4A74-972B-036FE30803A1}"/>
              </a:ext>
            </a:extLst>
          </p:cNvPr>
          <p:cNvSpPr>
            <a:spLocks noGrp="1"/>
          </p:cNvSpPr>
          <p:nvPr>
            <p:ph type="title" hasCustomPrompt="1"/>
          </p:nvPr>
        </p:nvSpPr>
        <p:spPr>
          <a:xfrm>
            <a:off x="414883" y="391280"/>
            <a:ext cx="11345332" cy="50774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4267"/>
              </a:lnSpc>
              <a:defRPr lang="de-DE" sz="3333" noProof="0" dirty="0">
                <a:solidFill>
                  <a:schemeClr val="tx1"/>
                </a:solidFill>
              </a:defRPr>
            </a:lvl1pPr>
          </a:lstStyle>
          <a:p>
            <a:pPr lvl="0"/>
            <a:r>
              <a:rPr lang="de-DE" noProof="0" dirty="0"/>
              <a:t>Titel durch Klicken bearbeiten</a:t>
            </a:r>
          </a:p>
        </p:txBody>
      </p:sp>
      <p:sp>
        <p:nvSpPr>
          <p:cNvPr id="2" name="Text Placeholder 18">
            <a:extLst>
              <a:ext uri="{FF2B5EF4-FFF2-40B4-BE49-F238E27FC236}">
                <a16:creationId xmlns:a16="http://schemas.microsoft.com/office/drawing/2014/main" id="{293133E1-5289-7056-E483-775294333E78}"/>
              </a:ext>
            </a:extLst>
          </p:cNvPr>
          <p:cNvSpPr>
            <a:spLocks noGrp="1"/>
          </p:cNvSpPr>
          <p:nvPr>
            <p:ph type="body" sz="quarter" idx="14" hasCustomPrompt="1"/>
          </p:nvPr>
        </p:nvSpPr>
        <p:spPr>
          <a:xfrm>
            <a:off x="414882" y="912573"/>
            <a:ext cx="11345332" cy="428547"/>
          </a:xfrm>
          <a:prstGeom prst="rect">
            <a:avLst/>
          </a:prstGeom>
        </p:spPr>
        <p:txBody>
          <a:bodyPr lIns="0" tIns="93600" rIns="0" bIns="0"/>
          <a:lstStyle>
            <a:lvl1pPr marL="0" marR="0" indent="0" algn="l" defTabSz="1219170" rtl="0" eaLnBrk="0" fontAlgn="base" latinLnBrk="0" hangingPunct="0">
              <a:lnSpc>
                <a:spcPts val="2400"/>
              </a:lnSpc>
              <a:spcBef>
                <a:spcPts val="800"/>
              </a:spcBef>
              <a:spcAft>
                <a:spcPct val="0"/>
              </a:spcAft>
              <a:buClrTx/>
              <a:buSzTx/>
              <a:buFontTx/>
              <a:buNone/>
              <a:tabLst/>
              <a:defRPr sz="2400">
                <a:solidFill>
                  <a:schemeClr val="bg2"/>
                </a:solidFill>
                <a:latin typeface="+mj-lt"/>
              </a:defRPr>
            </a:lvl1pPr>
            <a:lvl2pPr marL="0" indent="0">
              <a:buNone/>
              <a:defRPr/>
            </a:lvl2pPr>
            <a:lvl3pPr marL="234945" indent="0">
              <a:buNone/>
              <a:defRPr/>
            </a:lvl3pPr>
            <a:lvl4pPr marL="480472" indent="0">
              <a:buNone/>
              <a:defRPr/>
            </a:lvl4pPr>
            <a:lvl5pPr marL="717531" indent="0">
              <a:buNone/>
              <a:defRPr/>
            </a:lvl5pPr>
          </a:lstStyle>
          <a:p>
            <a:pPr marL="0" marR="0" lvl="0" indent="0" algn="l" defTabSz="1219170" rtl="0" eaLnBrk="0" fontAlgn="base" latinLnBrk="0" hangingPunct="0">
              <a:lnSpc>
                <a:spcPts val="2400"/>
              </a:lnSpc>
              <a:spcBef>
                <a:spcPts val="0"/>
              </a:spcBef>
              <a:spcAft>
                <a:spcPct val="0"/>
              </a:spcAft>
              <a:buClrTx/>
              <a:buSzTx/>
              <a:buFontTx/>
              <a:buNone/>
              <a:tabLst/>
              <a:defRPr/>
            </a:pPr>
            <a:r>
              <a:rPr lang="de-DE" altLang="zh-CN" sz="2400" noProof="0" dirty="0"/>
              <a:t>Untert</a:t>
            </a:r>
            <a:r>
              <a:rPr lang="de-DE" sz="2400" noProof="0" dirty="0"/>
              <a:t>itel durch Klicken bearbeiten</a:t>
            </a:r>
          </a:p>
          <a:p>
            <a:pPr lvl="0"/>
            <a:endParaRPr lang="en-US" dirty="0"/>
          </a:p>
        </p:txBody>
      </p:sp>
    </p:spTree>
    <p:extLst>
      <p:ext uri="{BB962C8B-B14F-4D97-AF65-F5344CB8AC3E}">
        <p14:creationId xmlns:p14="http://schemas.microsoft.com/office/powerpoint/2010/main" val="367566621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4_Inhalt + Text">
    <p:spTree>
      <p:nvGrpSpPr>
        <p:cNvPr id="1" name=""/>
        <p:cNvGrpSpPr/>
        <p:nvPr/>
      </p:nvGrpSpPr>
      <p:grpSpPr>
        <a:xfrm>
          <a:off x="0" y="0"/>
          <a:ext cx="0" cy="0"/>
          <a:chOff x="0" y="0"/>
          <a:chExt cx="0" cy="0"/>
        </a:xfrm>
      </p:grpSpPr>
      <p:sp useBgFill="1">
        <p:nvSpPr>
          <p:cNvPr id="3" name="Inhaltsplatzhalter 2"/>
          <p:cNvSpPr>
            <a:spLocks noGrp="1"/>
          </p:cNvSpPr>
          <p:nvPr>
            <p:ph idx="1" hasCustomPrompt="1"/>
          </p:nvPr>
        </p:nvSpPr>
        <p:spPr>
          <a:xfrm>
            <a:off x="425454" y="1630034"/>
            <a:ext cx="11345332" cy="4618367"/>
          </a:xfrm>
          <a:prstGeom prst="rect">
            <a:avLst/>
          </a:prstGeom>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867" noProof="0" dirty="0" smtClean="0"/>
            </a:lvl1pPr>
            <a:lvl2pPr>
              <a:lnSpc>
                <a:spcPct val="114000"/>
              </a:lnSpc>
              <a:defRPr lang="de-DE" sz="1867" noProof="0" dirty="0" smtClean="0"/>
            </a:lvl2pPr>
            <a:lvl3pPr>
              <a:defRPr sz="1867" baseline="0"/>
            </a:lvl3pPr>
          </a:lstStyle>
          <a:p>
            <a:pPr lvl="0"/>
            <a:r>
              <a:rPr lang="de-DE" noProof="0" dirty="0"/>
              <a:t>Inhalt durch Klicken bearbeiten</a:t>
            </a:r>
          </a:p>
          <a:p>
            <a:pPr lvl="1"/>
            <a:r>
              <a:rPr lang="de-DE" noProof="0" dirty="0"/>
              <a:t>Zweite Ebene</a:t>
            </a:r>
          </a:p>
          <a:p>
            <a:pPr lvl="2"/>
            <a:r>
              <a:rPr lang="de-DE" noProof="0" dirty="0"/>
              <a:t>Dritte Ebene</a:t>
            </a:r>
          </a:p>
        </p:txBody>
      </p:sp>
      <p:sp useBgFill="1">
        <p:nvSpPr>
          <p:cNvPr id="5" name="Foliennummernplatzhalter 4"/>
          <p:cNvSpPr>
            <a:spLocks noGrp="1"/>
          </p:cNvSpPr>
          <p:nvPr>
            <p:ph type="sldNum" sz="quarter" idx="11"/>
          </p:nvPr>
        </p:nvSpPr>
        <p:spPr/>
        <p:txBody>
          <a:bodyPr/>
          <a:lstStyle/>
          <a:p>
            <a:fld id="{CE58CB1E-F828-4F11-99E0-327109AF9DA4}" type="slidenum">
              <a:rPr lang="de-DE" smtClean="0"/>
              <a:pPr/>
              <a:t>‹#›</a:t>
            </a:fld>
            <a:endParaRPr lang="de-DE" dirty="0"/>
          </a:p>
        </p:txBody>
      </p:sp>
      <p:sp useBgFill="1">
        <p:nvSpPr>
          <p:cNvPr id="7" name="Fußzeilenplatzhalter 6"/>
          <p:cNvSpPr>
            <a:spLocks noGrp="1"/>
          </p:cNvSpPr>
          <p:nvPr>
            <p:ph type="ftr" sz="quarter" idx="12"/>
          </p:nvPr>
        </p:nvSpPr>
        <p:spPr/>
        <p:txBody>
          <a:bodyPr/>
          <a:lstStyle/>
          <a:p>
            <a:r>
              <a:rPr lang="de-DE" dirty="0"/>
              <a:t>Dr. rer. nat. Erika Mustermann (TUM) | kann beliebig erweitert werden | Infos mit Strich trennen</a:t>
            </a:r>
            <a:endParaRPr lang="en-US" dirty="0"/>
          </a:p>
        </p:txBody>
      </p:sp>
      <p:sp>
        <p:nvSpPr>
          <p:cNvPr id="11" name="Titel 1">
            <a:extLst>
              <a:ext uri="{FF2B5EF4-FFF2-40B4-BE49-F238E27FC236}">
                <a16:creationId xmlns:a16="http://schemas.microsoft.com/office/drawing/2014/main" id="{CBB05561-73C4-4A74-972B-036FE30803A1}"/>
              </a:ext>
            </a:extLst>
          </p:cNvPr>
          <p:cNvSpPr>
            <a:spLocks noGrp="1"/>
          </p:cNvSpPr>
          <p:nvPr>
            <p:ph type="title" hasCustomPrompt="1"/>
          </p:nvPr>
        </p:nvSpPr>
        <p:spPr>
          <a:xfrm>
            <a:off x="414883" y="391280"/>
            <a:ext cx="11345332" cy="50774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4267"/>
              </a:lnSpc>
              <a:defRPr lang="de-DE" sz="3333" noProof="0" dirty="0">
                <a:solidFill>
                  <a:schemeClr val="tx1"/>
                </a:solidFill>
              </a:defRPr>
            </a:lvl1pPr>
          </a:lstStyle>
          <a:p>
            <a:pPr lvl="0"/>
            <a:r>
              <a:rPr lang="de-DE" noProof="0" dirty="0"/>
              <a:t>Titel durch Klicken bearbeiten</a:t>
            </a:r>
          </a:p>
        </p:txBody>
      </p:sp>
    </p:spTree>
    <p:extLst>
      <p:ext uri="{BB962C8B-B14F-4D97-AF65-F5344CB8AC3E}">
        <p14:creationId xmlns:p14="http://schemas.microsoft.com/office/powerpoint/2010/main" val="360797944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11" name="Inhaltsplatzhalter 2"/>
          <p:cNvSpPr>
            <a:spLocks noGrp="1"/>
          </p:cNvSpPr>
          <p:nvPr>
            <p:ph idx="14" hasCustomPrompt="1"/>
          </p:nvPr>
        </p:nvSpPr>
        <p:spPr>
          <a:xfrm>
            <a:off x="414883" y="1630032"/>
            <a:ext cx="5574547" cy="463346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867" noProof="0" dirty="0" smtClean="0"/>
            </a:lvl1pPr>
            <a:lvl2pPr>
              <a:lnSpc>
                <a:spcPct val="114000"/>
              </a:lnSpc>
              <a:defRPr lang="de-DE" sz="1867" noProof="0" dirty="0" smtClean="0"/>
            </a:lvl2pPr>
            <a:lvl3pPr>
              <a:defRPr sz="1867" baseline="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3" name="Inhaltsplatzhalter 2"/>
          <p:cNvSpPr>
            <a:spLocks noGrp="1"/>
          </p:cNvSpPr>
          <p:nvPr>
            <p:ph idx="15" hasCustomPrompt="1"/>
          </p:nvPr>
        </p:nvSpPr>
        <p:spPr>
          <a:xfrm>
            <a:off x="6196239" y="1630032"/>
            <a:ext cx="5574547" cy="463346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867" noProof="0" dirty="0" smtClean="0"/>
            </a:lvl1pPr>
            <a:lvl2pPr>
              <a:lnSpc>
                <a:spcPct val="114000"/>
              </a:lnSpc>
              <a:defRPr lang="de-DE" sz="1867" noProof="0" dirty="0" smtClean="0"/>
            </a:lvl2pPr>
            <a:lvl3pPr>
              <a:defRPr sz="1867" baseline="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6" name="Foliennummernplatzhalter 5"/>
          <p:cNvSpPr>
            <a:spLocks noGrp="1"/>
          </p:cNvSpPr>
          <p:nvPr>
            <p:ph type="sldNum" sz="quarter" idx="16"/>
          </p:nvPr>
        </p:nvSpPr>
        <p:spPr/>
        <p:txBody>
          <a:bodyPr/>
          <a:lstStyle/>
          <a:p>
            <a:fld id="{CE58CB1E-F828-4F11-99E0-327109AF9DA4}" type="slidenum">
              <a:rPr lang="de-DE" smtClean="0"/>
              <a:pPr/>
              <a:t>‹#›</a:t>
            </a:fld>
            <a:endParaRPr lang="de-DE" dirty="0"/>
          </a:p>
        </p:txBody>
      </p:sp>
      <p:sp>
        <p:nvSpPr>
          <p:cNvPr id="8" name="Fußzeilenplatzhalter 7"/>
          <p:cNvSpPr>
            <a:spLocks noGrp="1"/>
          </p:cNvSpPr>
          <p:nvPr>
            <p:ph type="ftr" sz="quarter" idx="17"/>
          </p:nvPr>
        </p:nvSpPr>
        <p:spPr/>
        <p:txBody>
          <a:bodyPr/>
          <a:lstStyle/>
          <a:p>
            <a:r>
              <a:rPr lang="de-DE" dirty="0"/>
              <a:t>Dr. rer. nat. Erika Mustermann (TUM) | kann beliebig erweitert werden | Infos mit Strich trennen</a:t>
            </a:r>
            <a:endParaRPr lang="en-US" dirty="0"/>
          </a:p>
        </p:txBody>
      </p:sp>
      <p:sp>
        <p:nvSpPr>
          <p:cNvPr id="7" name="Titel 1">
            <a:extLst>
              <a:ext uri="{FF2B5EF4-FFF2-40B4-BE49-F238E27FC236}">
                <a16:creationId xmlns:a16="http://schemas.microsoft.com/office/drawing/2014/main" id="{C820FC66-B1DF-47A9-8103-CDCC8883639F}"/>
              </a:ext>
            </a:extLst>
          </p:cNvPr>
          <p:cNvSpPr>
            <a:spLocks noGrp="1"/>
          </p:cNvSpPr>
          <p:nvPr>
            <p:ph type="title" hasCustomPrompt="1"/>
          </p:nvPr>
        </p:nvSpPr>
        <p:spPr>
          <a:xfrm>
            <a:off x="414883" y="391280"/>
            <a:ext cx="11345332" cy="50774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4267"/>
              </a:lnSpc>
              <a:defRPr lang="de-DE" sz="3333" noProof="0" dirty="0">
                <a:solidFill>
                  <a:schemeClr val="tx1"/>
                </a:solidFill>
              </a:defRPr>
            </a:lvl1pPr>
          </a:lstStyle>
          <a:p>
            <a:pPr lvl="0"/>
            <a:r>
              <a:rPr lang="de-DE" noProof="0" dirty="0"/>
              <a:t>Titel durch Klicken bearbeiten</a:t>
            </a:r>
          </a:p>
        </p:txBody>
      </p:sp>
      <p:sp>
        <p:nvSpPr>
          <p:cNvPr id="2" name="Text Placeholder 18">
            <a:extLst>
              <a:ext uri="{FF2B5EF4-FFF2-40B4-BE49-F238E27FC236}">
                <a16:creationId xmlns:a16="http://schemas.microsoft.com/office/drawing/2014/main" id="{E9EB89DB-0FCB-44DF-1F96-9A2EDDD7D265}"/>
              </a:ext>
            </a:extLst>
          </p:cNvPr>
          <p:cNvSpPr>
            <a:spLocks noGrp="1"/>
          </p:cNvSpPr>
          <p:nvPr>
            <p:ph type="body" sz="quarter" idx="18" hasCustomPrompt="1"/>
          </p:nvPr>
        </p:nvSpPr>
        <p:spPr>
          <a:xfrm>
            <a:off x="414882" y="912573"/>
            <a:ext cx="11345332" cy="428547"/>
          </a:xfrm>
          <a:prstGeom prst="rect">
            <a:avLst/>
          </a:prstGeom>
        </p:spPr>
        <p:txBody>
          <a:bodyPr lIns="0" tIns="93600" rIns="0" bIns="0"/>
          <a:lstStyle>
            <a:lvl1pPr marL="0" marR="0" indent="0" algn="l" defTabSz="1219170" rtl="0" eaLnBrk="0" fontAlgn="base" latinLnBrk="0" hangingPunct="0">
              <a:lnSpc>
                <a:spcPts val="2400"/>
              </a:lnSpc>
              <a:spcBef>
                <a:spcPts val="800"/>
              </a:spcBef>
              <a:spcAft>
                <a:spcPct val="0"/>
              </a:spcAft>
              <a:buClrTx/>
              <a:buSzTx/>
              <a:buFontTx/>
              <a:buNone/>
              <a:tabLst/>
              <a:defRPr sz="2400">
                <a:solidFill>
                  <a:schemeClr val="bg2"/>
                </a:solidFill>
                <a:latin typeface="+mj-lt"/>
              </a:defRPr>
            </a:lvl1pPr>
            <a:lvl2pPr marL="0" indent="0">
              <a:buNone/>
              <a:defRPr/>
            </a:lvl2pPr>
            <a:lvl3pPr marL="234945" indent="0">
              <a:buNone/>
              <a:defRPr/>
            </a:lvl3pPr>
            <a:lvl4pPr marL="480472" indent="0">
              <a:buNone/>
              <a:defRPr/>
            </a:lvl4pPr>
            <a:lvl5pPr marL="717531" indent="0">
              <a:buNone/>
              <a:defRPr/>
            </a:lvl5pPr>
          </a:lstStyle>
          <a:p>
            <a:pPr marL="0" marR="0" lvl="0" indent="0" algn="l" defTabSz="1219170" rtl="0" eaLnBrk="0" fontAlgn="base" latinLnBrk="0" hangingPunct="0">
              <a:lnSpc>
                <a:spcPts val="2400"/>
              </a:lnSpc>
              <a:spcBef>
                <a:spcPts val="0"/>
              </a:spcBef>
              <a:spcAft>
                <a:spcPct val="0"/>
              </a:spcAft>
              <a:buClrTx/>
              <a:buSzTx/>
              <a:buFontTx/>
              <a:buNone/>
              <a:tabLst/>
              <a:defRPr/>
            </a:pPr>
            <a:r>
              <a:rPr lang="de-DE" altLang="zh-CN" sz="2400" noProof="0" dirty="0"/>
              <a:t>Untert</a:t>
            </a:r>
            <a:r>
              <a:rPr lang="de-DE" sz="2400" noProof="0" dirty="0"/>
              <a:t>itel durch Klicken bearbeiten</a:t>
            </a:r>
          </a:p>
          <a:p>
            <a:pPr lvl="0"/>
            <a:endParaRPr lang="en-US" dirty="0"/>
          </a:p>
        </p:txBody>
      </p:sp>
    </p:spTree>
    <p:extLst>
      <p:ext uri="{BB962C8B-B14F-4D97-AF65-F5344CB8AC3E}">
        <p14:creationId xmlns:p14="http://schemas.microsoft.com/office/powerpoint/2010/main" val="249517555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zwei Inhalte">
    <p:spTree>
      <p:nvGrpSpPr>
        <p:cNvPr id="1" name=""/>
        <p:cNvGrpSpPr/>
        <p:nvPr/>
      </p:nvGrpSpPr>
      <p:grpSpPr>
        <a:xfrm>
          <a:off x="0" y="0"/>
          <a:ext cx="0" cy="0"/>
          <a:chOff x="0" y="0"/>
          <a:chExt cx="0" cy="0"/>
        </a:xfrm>
      </p:grpSpPr>
      <p:sp>
        <p:nvSpPr>
          <p:cNvPr id="11" name="Inhaltsplatzhalter 2"/>
          <p:cNvSpPr>
            <a:spLocks noGrp="1"/>
          </p:cNvSpPr>
          <p:nvPr>
            <p:ph idx="14" hasCustomPrompt="1"/>
          </p:nvPr>
        </p:nvSpPr>
        <p:spPr>
          <a:xfrm>
            <a:off x="414883" y="1630032"/>
            <a:ext cx="5574547" cy="463346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867" noProof="0" dirty="0" smtClean="0"/>
            </a:lvl1pPr>
            <a:lvl2pPr>
              <a:lnSpc>
                <a:spcPct val="114000"/>
              </a:lnSpc>
              <a:defRPr lang="de-DE" sz="1867" noProof="0" dirty="0" smtClean="0"/>
            </a:lvl2pPr>
            <a:lvl3pPr>
              <a:defRPr sz="1867" baseline="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13" name="Inhaltsplatzhalter 2"/>
          <p:cNvSpPr>
            <a:spLocks noGrp="1"/>
          </p:cNvSpPr>
          <p:nvPr>
            <p:ph idx="15" hasCustomPrompt="1"/>
          </p:nvPr>
        </p:nvSpPr>
        <p:spPr>
          <a:xfrm>
            <a:off x="6196239" y="1630032"/>
            <a:ext cx="5574547" cy="463346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867" noProof="0" dirty="0" smtClean="0"/>
            </a:lvl1pPr>
            <a:lvl2pPr>
              <a:lnSpc>
                <a:spcPct val="114000"/>
              </a:lnSpc>
              <a:defRPr lang="de-DE" sz="1867" noProof="0" dirty="0" smtClean="0"/>
            </a:lvl2pPr>
            <a:lvl3pPr>
              <a:defRPr sz="1867" baseline="0"/>
            </a:lvl3pPr>
          </a:lstStyle>
          <a:p>
            <a:pPr lvl="0"/>
            <a:r>
              <a:rPr lang="de-DE" noProof="0" dirty="0"/>
              <a:t>Inhalt durch Klicken bearbeiten</a:t>
            </a:r>
          </a:p>
          <a:p>
            <a:pPr lvl="1"/>
            <a:r>
              <a:rPr lang="de-DE" noProof="0" dirty="0"/>
              <a:t>Zweite Ebene</a:t>
            </a:r>
          </a:p>
          <a:p>
            <a:pPr lvl="2"/>
            <a:r>
              <a:rPr lang="de-DE" noProof="0" dirty="0"/>
              <a:t>Dritte Ebene</a:t>
            </a:r>
          </a:p>
        </p:txBody>
      </p:sp>
      <p:sp>
        <p:nvSpPr>
          <p:cNvPr id="6" name="Foliennummernplatzhalter 5"/>
          <p:cNvSpPr>
            <a:spLocks noGrp="1"/>
          </p:cNvSpPr>
          <p:nvPr>
            <p:ph type="sldNum" sz="quarter" idx="16"/>
          </p:nvPr>
        </p:nvSpPr>
        <p:spPr/>
        <p:txBody>
          <a:bodyPr/>
          <a:lstStyle/>
          <a:p>
            <a:fld id="{CE58CB1E-F828-4F11-99E0-327109AF9DA4}" type="slidenum">
              <a:rPr lang="de-DE" smtClean="0"/>
              <a:pPr/>
              <a:t>‹#›</a:t>
            </a:fld>
            <a:endParaRPr lang="de-DE" dirty="0"/>
          </a:p>
        </p:txBody>
      </p:sp>
      <p:sp>
        <p:nvSpPr>
          <p:cNvPr id="8" name="Fußzeilenplatzhalter 7"/>
          <p:cNvSpPr>
            <a:spLocks noGrp="1"/>
          </p:cNvSpPr>
          <p:nvPr>
            <p:ph type="ftr" sz="quarter" idx="17"/>
          </p:nvPr>
        </p:nvSpPr>
        <p:spPr/>
        <p:txBody>
          <a:bodyPr/>
          <a:lstStyle/>
          <a:p>
            <a:r>
              <a:rPr lang="de-DE" dirty="0"/>
              <a:t>Dr. rer. nat. Erika Mustermann (TUM) | kann beliebig erweitert werden | Infos mit Strich trennen</a:t>
            </a:r>
            <a:endParaRPr lang="en-US" dirty="0"/>
          </a:p>
        </p:txBody>
      </p:sp>
      <p:sp>
        <p:nvSpPr>
          <p:cNvPr id="7" name="Titel 1">
            <a:extLst>
              <a:ext uri="{FF2B5EF4-FFF2-40B4-BE49-F238E27FC236}">
                <a16:creationId xmlns:a16="http://schemas.microsoft.com/office/drawing/2014/main" id="{C820FC66-B1DF-47A9-8103-CDCC8883639F}"/>
              </a:ext>
            </a:extLst>
          </p:cNvPr>
          <p:cNvSpPr>
            <a:spLocks noGrp="1"/>
          </p:cNvSpPr>
          <p:nvPr>
            <p:ph type="title" hasCustomPrompt="1"/>
          </p:nvPr>
        </p:nvSpPr>
        <p:spPr>
          <a:xfrm>
            <a:off x="414883" y="391280"/>
            <a:ext cx="11345332" cy="50774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4267"/>
              </a:lnSpc>
              <a:defRPr lang="de-DE" sz="3333" noProof="0" dirty="0">
                <a:solidFill>
                  <a:schemeClr val="tx1"/>
                </a:solidFill>
              </a:defRPr>
            </a:lvl1pPr>
          </a:lstStyle>
          <a:p>
            <a:pPr lvl="0"/>
            <a:r>
              <a:rPr lang="de-DE" noProof="0" dirty="0"/>
              <a:t>Titel durch Klicken bearbeiten</a:t>
            </a:r>
          </a:p>
        </p:txBody>
      </p:sp>
    </p:spTree>
    <p:extLst>
      <p:ext uri="{BB962C8B-B14F-4D97-AF65-F5344CB8AC3E}">
        <p14:creationId xmlns:p14="http://schemas.microsoft.com/office/powerpoint/2010/main" val="150276612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Zwei Inhalte + Text">
    <p:spTree>
      <p:nvGrpSpPr>
        <p:cNvPr id="1" name=""/>
        <p:cNvGrpSpPr/>
        <p:nvPr/>
      </p:nvGrpSpPr>
      <p:grpSpPr>
        <a:xfrm>
          <a:off x="0" y="0"/>
          <a:ext cx="0" cy="0"/>
          <a:chOff x="0" y="0"/>
          <a:chExt cx="0" cy="0"/>
        </a:xfrm>
      </p:grpSpPr>
      <p:sp>
        <p:nvSpPr>
          <p:cNvPr id="18" name="Textplatzhalter 7"/>
          <p:cNvSpPr>
            <a:spLocks noGrp="1"/>
          </p:cNvSpPr>
          <p:nvPr>
            <p:ph type="body" sz="quarter" idx="13" hasCustomPrompt="1"/>
          </p:nvPr>
        </p:nvSpPr>
        <p:spPr>
          <a:xfrm>
            <a:off x="425454" y="1630032"/>
            <a:ext cx="11345332" cy="6610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867" noProof="0" dirty="0" smtClean="0"/>
            </a:lvl1pPr>
          </a:lstStyle>
          <a:p>
            <a:pPr lvl="0"/>
            <a:r>
              <a:rPr lang="de-DE" noProof="0" dirty="0"/>
              <a:t>Inhalt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de-DE" dirty="0"/>
              <a:t>Dr. rer. nat. Erika Mustermann (TUM) | kann beliebig erweitert werden | Infos mit Strich trennen</a:t>
            </a:r>
            <a:endParaRPr lang="de-DE" noProof="0" dirty="0"/>
          </a:p>
        </p:txBody>
      </p:sp>
      <p:sp>
        <p:nvSpPr>
          <p:cNvPr id="8" name="Inhaltsplatzhalter 9"/>
          <p:cNvSpPr>
            <a:spLocks noGrp="1"/>
          </p:cNvSpPr>
          <p:nvPr>
            <p:ph sz="quarter" idx="18"/>
          </p:nvPr>
        </p:nvSpPr>
        <p:spPr>
          <a:xfrm>
            <a:off x="422657" y="2361435"/>
            <a:ext cx="5584444" cy="3899667"/>
          </a:xfrm>
          <a:prstGeom prst="rect">
            <a:avLst/>
          </a:prstGeom>
        </p:spPr>
        <p:txBody>
          <a:bodyPr lIns="0" rIns="0"/>
          <a:lstStyle>
            <a:lvl1pPr>
              <a:defRPr lang="de-DE" sz="1867" kern="1200" noProof="0" dirty="0" smtClean="0">
                <a:solidFill>
                  <a:schemeClr val="tx1"/>
                </a:solidFill>
                <a:latin typeface="+mn-lt"/>
                <a:ea typeface="+mn-ea"/>
                <a:cs typeface="+mn-cs"/>
              </a:defRPr>
            </a:lvl1pPr>
            <a:lvl2pPr>
              <a:defRPr sz="1867"/>
            </a:lvl2pPr>
            <a:lvl3pPr>
              <a:defRPr sz="1867" baseline="0"/>
            </a:lvl3pPr>
          </a:lstStyle>
          <a:p>
            <a:pPr lvl="0"/>
            <a:r>
              <a:rPr lang="en-GB"/>
              <a:t>Click to edit Master text styles</a:t>
            </a:r>
          </a:p>
          <a:p>
            <a:pPr lvl="1"/>
            <a:r>
              <a:rPr lang="en-GB"/>
              <a:t>Second level</a:t>
            </a:r>
          </a:p>
          <a:p>
            <a:pPr lvl="2"/>
            <a:r>
              <a:rPr lang="en-GB"/>
              <a:t>Third level</a:t>
            </a:r>
          </a:p>
        </p:txBody>
      </p:sp>
      <p:sp>
        <p:nvSpPr>
          <p:cNvPr id="11" name="Bildplatzhalter 2"/>
          <p:cNvSpPr>
            <a:spLocks noGrp="1"/>
          </p:cNvSpPr>
          <p:nvPr>
            <p:ph type="pic" sz="quarter" idx="14" hasCustomPrompt="1"/>
          </p:nvPr>
        </p:nvSpPr>
        <p:spPr>
          <a:xfrm>
            <a:off x="6184903" y="2361436"/>
            <a:ext cx="5573856" cy="3899667"/>
          </a:xfrm>
          <a:prstGeom prst="rect">
            <a:avLst/>
          </a:prstGeom>
        </p:spPr>
        <p:txBody>
          <a:bodyPr/>
          <a:lstStyle>
            <a:lvl1pPr>
              <a:lnSpc>
                <a:spcPct val="114000"/>
              </a:lnSpc>
              <a:defRPr sz="1867"/>
            </a:lvl1pPr>
          </a:lstStyle>
          <a:p>
            <a:endParaRPr lang="de-DE" dirty="0"/>
          </a:p>
        </p:txBody>
      </p:sp>
      <p:sp>
        <p:nvSpPr>
          <p:cNvPr id="15" name="Titel 1">
            <a:extLst>
              <a:ext uri="{FF2B5EF4-FFF2-40B4-BE49-F238E27FC236}">
                <a16:creationId xmlns:a16="http://schemas.microsoft.com/office/drawing/2014/main" id="{82BEFDB1-C0BE-4875-BD7E-86FDD31F7CD3}"/>
              </a:ext>
            </a:extLst>
          </p:cNvPr>
          <p:cNvSpPr>
            <a:spLocks noGrp="1"/>
          </p:cNvSpPr>
          <p:nvPr>
            <p:ph type="title" hasCustomPrompt="1"/>
          </p:nvPr>
        </p:nvSpPr>
        <p:spPr>
          <a:xfrm>
            <a:off x="414883" y="391280"/>
            <a:ext cx="11345332" cy="50774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4267"/>
              </a:lnSpc>
              <a:defRPr lang="de-DE" sz="3333" noProof="0" dirty="0">
                <a:solidFill>
                  <a:schemeClr val="tx1"/>
                </a:solidFill>
              </a:defRPr>
            </a:lvl1pPr>
          </a:lstStyle>
          <a:p>
            <a:pPr lvl="0"/>
            <a:r>
              <a:rPr lang="de-DE" noProof="0" dirty="0"/>
              <a:t>Titel durch Klicken bearbeiten</a:t>
            </a:r>
          </a:p>
        </p:txBody>
      </p:sp>
      <p:sp>
        <p:nvSpPr>
          <p:cNvPr id="2" name="Text Placeholder 18">
            <a:extLst>
              <a:ext uri="{FF2B5EF4-FFF2-40B4-BE49-F238E27FC236}">
                <a16:creationId xmlns:a16="http://schemas.microsoft.com/office/drawing/2014/main" id="{9AEF4677-339F-8CA2-B0ED-473D9EA817FC}"/>
              </a:ext>
            </a:extLst>
          </p:cNvPr>
          <p:cNvSpPr>
            <a:spLocks noGrp="1"/>
          </p:cNvSpPr>
          <p:nvPr>
            <p:ph type="body" sz="quarter" idx="19" hasCustomPrompt="1"/>
          </p:nvPr>
        </p:nvSpPr>
        <p:spPr>
          <a:xfrm>
            <a:off x="414882" y="912573"/>
            <a:ext cx="11345332" cy="428547"/>
          </a:xfrm>
          <a:prstGeom prst="rect">
            <a:avLst/>
          </a:prstGeom>
        </p:spPr>
        <p:txBody>
          <a:bodyPr lIns="0" tIns="93600" rIns="0" bIns="0"/>
          <a:lstStyle>
            <a:lvl1pPr marL="0" marR="0" indent="0" algn="l" defTabSz="1219170" rtl="0" eaLnBrk="0" fontAlgn="base" latinLnBrk="0" hangingPunct="0">
              <a:lnSpc>
                <a:spcPts val="2400"/>
              </a:lnSpc>
              <a:spcBef>
                <a:spcPts val="800"/>
              </a:spcBef>
              <a:spcAft>
                <a:spcPct val="0"/>
              </a:spcAft>
              <a:buClrTx/>
              <a:buSzTx/>
              <a:buFontTx/>
              <a:buNone/>
              <a:tabLst/>
              <a:defRPr sz="2400">
                <a:solidFill>
                  <a:schemeClr val="bg2"/>
                </a:solidFill>
                <a:latin typeface="+mj-lt"/>
              </a:defRPr>
            </a:lvl1pPr>
            <a:lvl2pPr marL="0" indent="0">
              <a:buNone/>
              <a:defRPr/>
            </a:lvl2pPr>
            <a:lvl3pPr marL="234945" indent="0">
              <a:buNone/>
              <a:defRPr/>
            </a:lvl3pPr>
            <a:lvl4pPr marL="480472" indent="0">
              <a:buNone/>
              <a:defRPr/>
            </a:lvl4pPr>
            <a:lvl5pPr marL="717531" indent="0">
              <a:buNone/>
              <a:defRPr/>
            </a:lvl5pPr>
          </a:lstStyle>
          <a:p>
            <a:pPr marL="0" marR="0" lvl="0" indent="0" algn="l" defTabSz="1219170" rtl="0" eaLnBrk="0" fontAlgn="base" latinLnBrk="0" hangingPunct="0">
              <a:lnSpc>
                <a:spcPts val="2400"/>
              </a:lnSpc>
              <a:spcBef>
                <a:spcPts val="0"/>
              </a:spcBef>
              <a:spcAft>
                <a:spcPct val="0"/>
              </a:spcAft>
              <a:buClrTx/>
              <a:buSzTx/>
              <a:buFontTx/>
              <a:buNone/>
              <a:tabLst/>
              <a:defRPr/>
            </a:pPr>
            <a:r>
              <a:rPr lang="de-DE" altLang="zh-CN" sz="2400" noProof="0" dirty="0"/>
              <a:t>Untert</a:t>
            </a:r>
            <a:r>
              <a:rPr lang="de-DE" sz="2400" noProof="0" dirty="0"/>
              <a:t>itel durch Klicken bearbeiten</a:t>
            </a:r>
          </a:p>
          <a:p>
            <a:pPr lvl="0"/>
            <a:endParaRPr lang="en-US" dirty="0"/>
          </a:p>
        </p:txBody>
      </p:sp>
    </p:spTree>
    <p:extLst>
      <p:ext uri="{BB962C8B-B14F-4D97-AF65-F5344CB8AC3E}">
        <p14:creationId xmlns:p14="http://schemas.microsoft.com/office/powerpoint/2010/main" val="19462426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Zwei Inhalte + Text">
    <p:spTree>
      <p:nvGrpSpPr>
        <p:cNvPr id="1" name=""/>
        <p:cNvGrpSpPr/>
        <p:nvPr/>
      </p:nvGrpSpPr>
      <p:grpSpPr>
        <a:xfrm>
          <a:off x="0" y="0"/>
          <a:ext cx="0" cy="0"/>
          <a:chOff x="0" y="0"/>
          <a:chExt cx="0" cy="0"/>
        </a:xfrm>
      </p:grpSpPr>
      <p:sp>
        <p:nvSpPr>
          <p:cNvPr id="18" name="Textplatzhalter 7"/>
          <p:cNvSpPr>
            <a:spLocks noGrp="1"/>
          </p:cNvSpPr>
          <p:nvPr>
            <p:ph type="body" sz="quarter" idx="13" hasCustomPrompt="1"/>
          </p:nvPr>
        </p:nvSpPr>
        <p:spPr>
          <a:xfrm>
            <a:off x="425454" y="1630032"/>
            <a:ext cx="11345332" cy="6610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867" noProof="0" dirty="0" smtClean="0"/>
            </a:lvl1pPr>
          </a:lstStyle>
          <a:p>
            <a:pPr lvl="0"/>
            <a:r>
              <a:rPr lang="de-DE" noProof="0" dirty="0"/>
              <a:t>Inhalt durch Klicken bearbeiten</a:t>
            </a: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de-DE" dirty="0"/>
              <a:t>Dr. rer. nat. Erika Mustermann (TUM) | kann beliebig erweitert werden | Infos mit Strich trennen</a:t>
            </a:r>
            <a:endParaRPr lang="de-DE" noProof="0" dirty="0"/>
          </a:p>
        </p:txBody>
      </p:sp>
      <p:sp>
        <p:nvSpPr>
          <p:cNvPr id="8" name="Inhaltsplatzhalter 9"/>
          <p:cNvSpPr>
            <a:spLocks noGrp="1"/>
          </p:cNvSpPr>
          <p:nvPr>
            <p:ph sz="quarter" idx="18"/>
          </p:nvPr>
        </p:nvSpPr>
        <p:spPr>
          <a:xfrm>
            <a:off x="422657" y="2361435"/>
            <a:ext cx="5584444" cy="3899667"/>
          </a:xfrm>
          <a:prstGeom prst="rect">
            <a:avLst/>
          </a:prstGeom>
        </p:spPr>
        <p:txBody>
          <a:bodyPr lIns="0" rIns="0"/>
          <a:lstStyle>
            <a:lvl1pPr>
              <a:defRPr lang="de-DE" sz="1867" kern="1200" noProof="0" dirty="0" smtClean="0">
                <a:solidFill>
                  <a:schemeClr val="tx1"/>
                </a:solidFill>
                <a:latin typeface="+mn-lt"/>
                <a:ea typeface="+mn-ea"/>
                <a:cs typeface="+mn-cs"/>
              </a:defRPr>
            </a:lvl1pPr>
            <a:lvl2pPr>
              <a:defRPr sz="1867"/>
            </a:lvl2pPr>
            <a:lvl3pPr>
              <a:defRPr sz="1867" baseline="0"/>
            </a:lvl3pPr>
          </a:lstStyle>
          <a:p>
            <a:pPr lvl="0"/>
            <a:r>
              <a:rPr lang="en-GB"/>
              <a:t>Click to edit Master text styles</a:t>
            </a:r>
          </a:p>
          <a:p>
            <a:pPr lvl="1"/>
            <a:r>
              <a:rPr lang="en-GB"/>
              <a:t>Second level</a:t>
            </a:r>
          </a:p>
          <a:p>
            <a:pPr lvl="2"/>
            <a:r>
              <a:rPr lang="en-GB"/>
              <a:t>Third level</a:t>
            </a:r>
          </a:p>
        </p:txBody>
      </p:sp>
      <p:sp>
        <p:nvSpPr>
          <p:cNvPr id="11" name="Bildplatzhalter 2"/>
          <p:cNvSpPr>
            <a:spLocks noGrp="1"/>
          </p:cNvSpPr>
          <p:nvPr>
            <p:ph type="pic" sz="quarter" idx="14" hasCustomPrompt="1"/>
          </p:nvPr>
        </p:nvSpPr>
        <p:spPr>
          <a:xfrm>
            <a:off x="6184903" y="2361436"/>
            <a:ext cx="5573856" cy="3899667"/>
          </a:xfrm>
          <a:prstGeom prst="rect">
            <a:avLst/>
          </a:prstGeom>
        </p:spPr>
        <p:txBody>
          <a:bodyPr/>
          <a:lstStyle>
            <a:lvl1pPr>
              <a:lnSpc>
                <a:spcPct val="114000"/>
              </a:lnSpc>
              <a:defRPr sz="1867"/>
            </a:lvl1pPr>
          </a:lstStyle>
          <a:p>
            <a:endParaRPr lang="de-DE" dirty="0"/>
          </a:p>
        </p:txBody>
      </p:sp>
      <p:sp>
        <p:nvSpPr>
          <p:cNvPr id="15" name="Titel 1">
            <a:extLst>
              <a:ext uri="{FF2B5EF4-FFF2-40B4-BE49-F238E27FC236}">
                <a16:creationId xmlns:a16="http://schemas.microsoft.com/office/drawing/2014/main" id="{82BEFDB1-C0BE-4875-BD7E-86FDD31F7CD3}"/>
              </a:ext>
            </a:extLst>
          </p:cNvPr>
          <p:cNvSpPr>
            <a:spLocks noGrp="1"/>
          </p:cNvSpPr>
          <p:nvPr>
            <p:ph type="title" hasCustomPrompt="1"/>
          </p:nvPr>
        </p:nvSpPr>
        <p:spPr>
          <a:xfrm>
            <a:off x="414883" y="391280"/>
            <a:ext cx="11345332" cy="50774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4267"/>
              </a:lnSpc>
              <a:defRPr lang="de-DE" sz="3333" noProof="0" dirty="0">
                <a:solidFill>
                  <a:schemeClr val="tx1"/>
                </a:solidFill>
              </a:defRPr>
            </a:lvl1pPr>
          </a:lstStyle>
          <a:p>
            <a:pPr lvl="0"/>
            <a:r>
              <a:rPr lang="de-DE" noProof="0" dirty="0"/>
              <a:t>Titel durch Klicken bearbeiten</a:t>
            </a:r>
          </a:p>
        </p:txBody>
      </p:sp>
    </p:spTree>
    <p:extLst>
      <p:ext uri="{BB962C8B-B14F-4D97-AF65-F5344CB8AC3E}">
        <p14:creationId xmlns:p14="http://schemas.microsoft.com/office/powerpoint/2010/main" val="47589656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Zwei Inhalte + Text (Hintergrund)">
    <p:spTree>
      <p:nvGrpSpPr>
        <p:cNvPr id="1" name=""/>
        <p:cNvGrpSpPr/>
        <p:nvPr/>
      </p:nvGrpSpPr>
      <p:grpSpPr>
        <a:xfrm>
          <a:off x="0" y="0"/>
          <a:ext cx="0" cy="0"/>
          <a:chOff x="0" y="0"/>
          <a:chExt cx="0" cy="0"/>
        </a:xfrm>
      </p:grpSpPr>
      <p:sp>
        <p:nvSpPr>
          <p:cNvPr id="9" name="Rechteck 8"/>
          <p:cNvSpPr/>
          <p:nvPr userDrawn="1"/>
        </p:nvSpPr>
        <p:spPr bwMode="auto">
          <a:xfrm>
            <a:off x="0" y="2870200"/>
            <a:ext cx="12192000" cy="3987800"/>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algn="r" eaLnBrk="0" hangingPunct="0"/>
            <a:endParaRPr lang="de-DE" sz="1333">
              <a:latin typeface="Arial" pitchFamily="34" charset="0"/>
            </a:endParaRP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de-DE" dirty="0"/>
              <a:t>Dr. rer. nat. Erika Mustermann (TUM) | kann beliebig erweitert werden | Infos mit Strich trennen</a:t>
            </a:r>
            <a:endParaRPr lang="de-DE" noProof="0" dirty="0"/>
          </a:p>
        </p:txBody>
      </p:sp>
      <p:sp>
        <p:nvSpPr>
          <p:cNvPr id="8" name="Inhaltsplatzhalter 9"/>
          <p:cNvSpPr>
            <a:spLocks noGrp="1"/>
          </p:cNvSpPr>
          <p:nvPr>
            <p:ph sz="quarter" idx="18"/>
          </p:nvPr>
        </p:nvSpPr>
        <p:spPr>
          <a:xfrm>
            <a:off x="422656" y="2361435"/>
            <a:ext cx="5597144" cy="3912365"/>
          </a:xfrm>
          <a:prstGeom prst="rect">
            <a:avLst/>
          </a:prstGeom>
        </p:spPr>
        <p:txBody>
          <a:bodyPr lIns="0" rIns="0"/>
          <a:lstStyle>
            <a:lvl1pPr>
              <a:defRPr lang="de-DE" sz="1867" kern="1200" noProof="0" dirty="0" smtClean="0">
                <a:solidFill>
                  <a:schemeClr val="tx1"/>
                </a:solidFill>
                <a:latin typeface="+mn-lt"/>
                <a:ea typeface="+mn-ea"/>
                <a:cs typeface="+mn-cs"/>
              </a:defRPr>
            </a:lvl1pPr>
            <a:lvl2pPr>
              <a:defRPr sz="1867"/>
            </a:lvl2pPr>
            <a:lvl3pPr>
              <a:defRPr sz="1867" baseline="0"/>
            </a:lvl3pPr>
          </a:lstStyle>
          <a:p>
            <a:pPr lvl="0"/>
            <a:r>
              <a:rPr lang="en-GB"/>
              <a:t>Click to edit Master text styles</a:t>
            </a:r>
          </a:p>
          <a:p>
            <a:pPr lvl="1"/>
            <a:r>
              <a:rPr lang="en-GB"/>
              <a:t>Second level</a:t>
            </a:r>
          </a:p>
          <a:p>
            <a:pPr lvl="2"/>
            <a:r>
              <a:rPr lang="en-GB"/>
              <a:t>Third level</a:t>
            </a:r>
          </a:p>
        </p:txBody>
      </p:sp>
      <p:sp>
        <p:nvSpPr>
          <p:cNvPr id="11" name="Bildplatzhalter 2"/>
          <p:cNvSpPr>
            <a:spLocks noGrp="1"/>
          </p:cNvSpPr>
          <p:nvPr>
            <p:ph type="pic" sz="quarter" idx="14" hasCustomPrompt="1"/>
          </p:nvPr>
        </p:nvSpPr>
        <p:spPr>
          <a:xfrm>
            <a:off x="6197600" y="2361435"/>
            <a:ext cx="5573856" cy="3886967"/>
          </a:xfrm>
          <a:prstGeom prst="rect">
            <a:avLst/>
          </a:prstGeom>
        </p:spPr>
        <p:txBody>
          <a:bodyPr/>
          <a:lstStyle>
            <a:lvl1pPr>
              <a:lnSpc>
                <a:spcPct val="114000"/>
              </a:lnSpc>
              <a:defRPr sz="1867"/>
            </a:lvl1pPr>
          </a:lstStyle>
          <a:p>
            <a:endParaRPr lang="de-DE" dirty="0"/>
          </a:p>
        </p:txBody>
      </p:sp>
      <p:sp>
        <p:nvSpPr>
          <p:cNvPr id="10" name="Textplatzhalter 7"/>
          <p:cNvSpPr>
            <a:spLocks noGrp="1"/>
          </p:cNvSpPr>
          <p:nvPr>
            <p:ph type="body" sz="quarter" idx="19" hasCustomPrompt="1"/>
          </p:nvPr>
        </p:nvSpPr>
        <p:spPr>
          <a:xfrm>
            <a:off x="425454" y="1630032"/>
            <a:ext cx="11345332" cy="6610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867" noProof="0" dirty="0" smtClean="0"/>
            </a:lvl1pPr>
          </a:lstStyle>
          <a:p>
            <a:pPr lvl="0"/>
            <a:r>
              <a:rPr lang="de-DE" noProof="0" dirty="0"/>
              <a:t>Inhalt durch Klicken bearbeiten</a:t>
            </a:r>
          </a:p>
        </p:txBody>
      </p:sp>
      <p:sp>
        <p:nvSpPr>
          <p:cNvPr id="15" name="Titel 1">
            <a:extLst>
              <a:ext uri="{FF2B5EF4-FFF2-40B4-BE49-F238E27FC236}">
                <a16:creationId xmlns:a16="http://schemas.microsoft.com/office/drawing/2014/main" id="{D4303ED8-136B-40E2-A690-FE4668647E77}"/>
              </a:ext>
            </a:extLst>
          </p:cNvPr>
          <p:cNvSpPr>
            <a:spLocks noGrp="1"/>
          </p:cNvSpPr>
          <p:nvPr>
            <p:ph type="title" hasCustomPrompt="1"/>
          </p:nvPr>
        </p:nvSpPr>
        <p:spPr>
          <a:xfrm>
            <a:off x="414883" y="391280"/>
            <a:ext cx="11345332" cy="50774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4267"/>
              </a:lnSpc>
              <a:defRPr lang="de-DE" sz="3333" noProof="0" dirty="0">
                <a:solidFill>
                  <a:schemeClr val="tx1"/>
                </a:solidFill>
              </a:defRPr>
            </a:lvl1pPr>
          </a:lstStyle>
          <a:p>
            <a:pPr lvl="0"/>
            <a:r>
              <a:rPr lang="de-DE" noProof="0" dirty="0"/>
              <a:t>Titel durch Klicken bearbeiten</a:t>
            </a:r>
          </a:p>
        </p:txBody>
      </p:sp>
      <p:sp>
        <p:nvSpPr>
          <p:cNvPr id="2" name="Text Placeholder 18">
            <a:extLst>
              <a:ext uri="{FF2B5EF4-FFF2-40B4-BE49-F238E27FC236}">
                <a16:creationId xmlns:a16="http://schemas.microsoft.com/office/drawing/2014/main" id="{B396E02D-F2E0-1B1F-A258-256C442E5359}"/>
              </a:ext>
            </a:extLst>
          </p:cNvPr>
          <p:cNvSpPr>
            <a:spLocks noGrp="1"/>
          </p:cNvSpPr>
          <p:nvPr>
            <p:ph type="body" sz="quarter" idx="20" hasCustomPrompt="1"/>
          </p:nvPr>
        </p:nvSpPr>
        <p:spPr>
          <a:xfrm>
            <a:off x="414882" y="912573"/>
            <a:ext cx="11345332" cy="428547"/>
          </a:xfrm>
          <a:prstGeom prst="rect">
            <a:avLst/>
          </a:prstGeom>
        </p:spPr>
        <p:txBody>
          <a:bodyPr lIns="0" tIns="93600" rIns="0" bIns="0"/>
          <a:lstStyle>
            <a:lvl1pPr marL="0" marR="0" indent="0" algn="l" defTabSz="1219170" rtl="0" eaLnBrk="0" fontAlgn="base" latinLnBrk="0" hangingPunct="0">
              <a:lnSpc>
                <a:spcPts val="2400"/>
              </a:lnSpc>
              <a:spcBef>
                <a:spcPts val="800"/>
              </a:spcBef>
              <a:spcAft>
                <a:spcPct val="0"/>
              </a:spcAft>
              <a:buClrTx/>
              <a:buSzTx/>
              <a:buFontTx/>
              <a:buNone/>
              <a:tabLst/>
              <a:defRPr sz="2400">
                <a:solidFill>
                  <a:schemeClr val="bg2"/>
                </a:solidFill>
                <a:latin typeface="+mj-lt"/>
              </a:defRPr>
            </a:lvl1pPr>
            <a:lvl2pPr marL="0" indent="0">
              <a:buNone/>
              <a:defRPr/>
            </a:lvl2pPr>
            <a:lvl3pPr marL="234945" indent="0">
              <a:buNone/>
              <a:defRPr/>
            </a:lvl3pPr>
            <a:lvl4pPr marL="480472" indent="0">
              <a:buNone/>
              <a:defRPr/>
            </a:lvl4pPr>
            <a:lvl5pPr marL="717531" indent="0">
              <a:buNone/>
              <a:defRPr/>
            </a:lvl5pPr>
          </a:lstStyle>
          <a:p>
            <a:pPr marL="0" marR="0" lvl="0" indent="0" algn="l" defTabSz="1219170" rtl="0" eaLnBrk="0" fontAlgn="base" latinLnBrk="0" hangingPunct="0">
              <a:lnSpc>
                <a:spcPts val="2400"/>
              </a:lnSpc>
              <a:spcBef>
                <a:spcPts val="0"/>
              </a:spcBef>
              <a:spcAft>
                <a:spcPct val="0"/>
              </a:spcAft>
              <a:buClrTx/>
              <a:buSzTx/>
              <a:buFontTx/>
              <a:buNone/>
              <a:tabLst/>
              <a:defRPr/>
            </a:pPr>
            <a:r>
              <a:rPr lang="de-DE" altLang="zh-CN" sz="2400" noProof="0" dirty="0"/>
              <a:t>Untert</a:t>
            </a:r>
            <a:r>
              <a:rPr lang="de-DE" sz="2400" noProof="0" dirty="0"/>
              <a:t>itel durch Klicken bearbeiten</a:t>
            </a:r>
          </a:p>
          <a:p>
            <a:pPr lvl="0"/>
            <a:endParaRPr lang="en-US" dirty="0"/>
          </a:p>
        </p:txBody>
      </p:sp>
    </p:spTree>
    <p:extLst>
      <p:ext uri="{BB962C8B-B14F-4D97-AF65-F5344CB8AC3E}">
        <p14:creationId xmlns:p14="http://schemas.microsoft.com/office/powerpoint/2010/main" val="8250802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Zwei Inhalte + Text (Hintergrund)">
    <p:spTree>
      <p:nvGrpSpPr>
        <p:cNvPr id="1" name=""/>
        <p:cNvGrpSpPr/>
        <p:nvPr/>
      </p:nvGrpSpPr>
      <p:grpSpPr>
        <a:xfrm>
          <a:off x="0" y="0"/>
          <a:ext cx="0" cy="0"/>
          <a:chOff x="0" y="0"/>
          <a:chExt cx="0" cy="0"/>
        </a:xfrm>
      </p:grpSpPr>
      <p:sp>
        <p:nvSpPr>
          <p:cNvPr id="9" name="Rechteck 8"/>
          <p:cNvSpPr/>
          <p:nvPr userDrawn="1"/>
        </p:nvSpPr>
        <p:spPr bwMode="auto">
          <a:xfrm>
            <a:off x="0" y="2361435"/>
            <a:ext cx="12192000" cy="4496565"/>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bodyPr>
          <a:lstStyle/>
          <a:p>
            <a:pPr algn="r" eaLnBrk="0" hangingPunct="0"/>
            <a:endParaRPr lang="de-DE" sz="1333">
              <a:latin typeface="Arial" pitchFamily="34" charset="0"/>
            </a:endParaRPr>
          </a:p>
        </p:txBody>
      </p:sp>
      <p:sp>
        <p:nvSpPr>
          <p:cNvPr id="7" name="Foliennummernplatzhalter 6"/>
          <p:cNvSpPr>
            <a:spLocks noGrp="1"/>
          </p:cNvSpPr>
          <p:nvPr>
            <p:ph type="sldNum" sz="quarter" idx="15"/>
          </p:nvPr>
        </p:nvSpPr>
        <p:spPr/>
        <p:txBody>
          <a:bodyPr/>
          <a:lstStyle/>
          <a:p>
            <a:fld id="{CE58CB1E-F828-4F11-99E0-327109AF9DA4}" type="slidenum">
              <a:rPr lang="de-DE" smtClean="0"/>
              <a:pPr/>
              <a:t>‹#›</a:t>
            </a:fld>
            <a:endParaRPr lang="de-DE" dirty="0"/>
          </a:p>
        </p:txBody>
      </p:sp>
      <p:sp>
        <p:nvSpPr>
          <p:cNvPr id="12" name="Fußzeilenplatzhalter 11"/>
          <p:cNvSpPr>
            <a:spLocks noGrp="1"/>
          </p:cNvSpPr>
          <p:nvPr>
            <p:ph type="ftr" sz="quarter" idx="16"/>
          </p:nvPr>
        </p:nvSpPr>
        <p:spPr/>
        <p:txBody>
          <a:bodyPr/>
          <a:lstStyle/>
          <a:p>
            <a:r>
              <a:rPr lang="de-DE" dirty="0"/>
              <a:t>Dr. rer. nat. Erika Mustermann (TUM) | kann beliebig erweitert werden | Infos mit Strich trennen</a:t>
            </a:r>
            <a:endParaRPr lang="de-DE" noProof="0" dirty="0"/>
          </a:p>
        </p:txBody>
      </p:sp>
      <p:sp>
        <p:nvSpPr>
          <p:cNvPr id="8" name="Inhaltsplatzhalter 9"/>
          <p:cNvSpPr>
            <a:spLocks noGrp="1"/>
          </p:cNvSpPr>
          <p:nvPr>
            <p:ph sz="quarter" idx="18"/>
          </p:nvPr>
        </p:nvSpPr>
        <p:spPr>
          <a:xfrm>
            <a:off x="422656" y="2361435"/>
            <a:ext cx="5597144" cy="3912365"/>
          </a:xfrm>
          <a:prstGeom prst="rect">
            <a:avLst/>
          </a:prstGeom>
        </p:spPr>
        <p:txBody>
          <a:bodyPr lIns="0" rIns="0"/>
          <a:lstStyle>
            <a:lvl1pPr>
              <a:defRPr lang="de-DE" sz="1867" kern="1200" noProof="0" dirty="0" smtClean="0">
                <a:solidFill>
                  <a:schemeClr val="tx1"/>
                </a:solidFill>
                <a:latin typeface="+mn-lt"/>
                <a:ea typeface="+mn-ea"/>
                <a:cs typeface="+mn-cs"/>
              </a:defRPr>
            </a:lvl1pPr>
            <a:lvl2pPr>
              <a:defRPr sz="1867"/>
            </a:lvl2pPr>
            <a:lvl3pPr>
              <a:defRPr sz="1867" baseline="0"/>
            </a:lvl3pPr>
          </a:lstStyle>
          <a:p>
            <a:pPr lvl="0"/>
            <a:r>
              <a:rPr lang="en-GB"/>
              <a:t>Click to edit Master text styles</a:t>
            </a:r>
          </a:p>
          <a:p>
            <a:pPr lvl="1"/>
            <a:r>
              <a:rPr lang="en-GB"/>
              <a:t>Second level</a:t>
            </a:r>
          </a:p>
          <a:p>
            <a:pPr lvl="2"/>
            <a:r>
              <a:rPr lang="en-GB"/>
              <a:t>Third level</a:t>
            </a:r>
          </a:p>
        </p:txBody>
      </p:sp>
      <p:sp>
        <p:nvSpPr>
          <p:cNvPr id="11" name="Bildplatzhalter 2"/>
          <p:cNvSpPr>
            <a:spLocks noGrp="1"/>
          </p:cNvSpPr>
          <p:nvPr>
            <p:ph type="pic" sz="quarter" idx="14" hasCustomPrompt="1"/>
          </p:nvPr>
        </p:nvSpPr>
        <p:spPr>
          <a:xfrm>
            <a:off x="6197600" y="2361435"/>
            <a:ext cx="5573856" cy="3886967"/>
          </a:xfrm>
          <a:prstGeom prst="rect">
            <a:avLst/>
          </a:prstGeom>
        </p:spPr>
        <p:txBody>
          <a:bodyPr/>
          <a:lstStyle>
            <a:lvl1pPr>
              <a:lnSpc>
                <a:spcPct val="114000"/>
              </a:lnSpc>
              <a:defRPr sz="1867"/>
            </a:lvl1pPr>
          </a:lstStyle>
          <a:p>
            <a:endParaRPr lang="de-DE" dirty="0"/>
          </a:p>
        </p:txBody>
      </p:sp>
      <p:sp>
        <p:nvSpPr>
          <p:cNvPr id="10" name="Textplatzhalter 7"/>
          <p:cNvSpPr>
            <a:spLocks noGrp="1"/>
          </p:cNvSpPr>
          <p:nvPr>
            <p:ph type="body" sz="quarter" idx="19" hasCustomPrompt="1"/>
          </p:nvPr>
        </p:nvSpPr>
        <p:spPr>
          <a:xfrm>
            <a:off x="425454" y="1630032"/>
            <a:ext cx="11345332" cy="66104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nSpc>
                <a:spcPct val="114000"/>
              </a:lnSpc>
              <a:defRPr lang="de-DE" sz="1867" noProof="0" dirty="0" smtClean="0"/>
            </a:lvl1pPr>
          </a:lstStyle>
          <a:p>
            <a:pPr lvl="0"/>
            <a:r>
              <a:rPr lang="de-DE" noProof="0" dirty="0"/>
              <a:t>Inhalt durch Klicken bearbeiten</a:t>
            </a:r>
          </a:p>
        </p:txBody>
      </p:sp>
      <p:sp>
        <p:nvSpPr>
          <p:cNvPr id="15" name="Titel 1">
            <a:extLst>
              <a:ext uri="{FF2B5EF4-FFF2-40B4-BE49-F238E27FC236}">
                <a16:creationId xmlns:a16="http://schemas.microsoft.com/office/drawing/2014/main" id="{D4303ED8-136B-40E2-A690-FE4668647E77}"/>
              </a:ext>
            </a:extLst>
          </p:cNvPr>
          <p:cNvSpPr>
            <a:spLocks noGrp="1"/>
          </p:cNvSpPr>
          <p:nvPr>
            <p:ph type="title" hasCustomPrompt="1"/>
          </p:nvPr>
        </p:nvSpPr>
        <p:spPr>
          <a:xfrm>
            <a:off x="414883" y="391280"/>
            <a:ext cx="11345332" cy="50774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a:lnSpc>
                <a:spcPts val="4267"/>
              </a:lnSpc>
              <a:defRPr lang="de-DE" sz="3333" noProof="0" dirty="0">
                <a:solidFill>
                  <a:schemeClr val="tx1"/>
                </a:solidFill>
              </a:defRPr>
            </a:lvl1pPr>
          </a:lstStyle>
          <a:p>
            <a:pPr lvl="0"/>
            <a:r>
              <a:rPr lang="de-DE" noProof="0" dirty="0"/>
              <a:t>Titel durch Klicken bearbeiten</a:t>
            </a:r>
          </a:p>
        </p:txBody>
      </p:sp>
    </p:spTree>
    <p:extLst>
      <p:ext uri="{BB962C8B-B14F-4D97-AF65-F5344CB8AC3E}">
        <p14:creationId xmlns:p14="http://schemas.microsoft.com/office/powerpoint/2010/main" val="38795557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slideLayout" Target="../slideLayouts/slideLayout103.xml"/><Relationship Id="rId3" Type="http://schemas.openxmlformats.org/officeDocument/2006/relationships/slideLayout" Target="../slideLayouts/slideLayout88.xml"/><Relationship Id="rId21" Type="http://schemas.openxmlformats.org/officeDocument/2006/relationships/slideLayout" Target="../slideLayouts/slideLayout106.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20" Type="http://schemas.openxmlformats.org/officeDocument/2006/relationships/slideLayout" Target="../slideLayouts/slideLayout105.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24" Type="http://schemas.openxmlformats.org/officeDocument/2006/relationships/image" Target="../media/image6.wmf"/><Relationship Id="rId5" Type="http://schemas.openxmlformats.org/officeDocument/2006/relationships/slideLayout" Target="../slideLayouts/slideLayout90.xml"/><Relationship Id="rId15" Type="http://schemas.openxmlformats.org/officeDocument/2006/relationships/slideLayout" Target="../slideLayouts/slideLayout100.xml"/><Relationship Id="rId23" Type="http://schemas.openxmlformats.org/officeDocument/2006/relationships/theme" Target="../theme/theme10.xml"/><Relationship Id="rId10" Type="http://schemas.openxmlformats.org/officeDocument/2006/relationships/slideLayout" Target="../slideLayouts/slideLayout95.xml"/><Relationship Id="rId19" Type="http://schemas.openxmlformats.org/officeDocument/2006/relationships/slideLayout" Target="../slideLayouts/slideLayout104.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 Id="rId22" Type="http://schemas.openxmlformats.org/officeDocument/2006/relationships/slideLayout" Target="../slideLayouts/slideLayout107.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110.xml"/><Relationship Id="rId2" Type="http://schemas.openxmlformats.org/officeDocument/2006/relationships/slideLayout" Target="../slideLayouts/slideLayout109.xml"/><Relationship Id="rId1" Type="http://schemas.openxmlformats.org/officeDocument/2006/relationships/slideLayout" Target="../slideLayouts/slideLayout108.xml"/><Relationship Id="rId6" Type="http://schemas.openxmlformats.org/officeDocument/2006/relationships/image" Target="../media/image9.emf"/><Relationship Id="rId5" Type="http://schemas.openxmlformats.org/officeDocument/2006/relationships/theme" Target="../theme/theme11.xml"/><Relationship Id="rId4" Type="http://schemas.openxmlformats.org/officeDocument/2006/relationships/slideLayout" Target="../slideLayouts/slideLayout111.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theme" Target="../theme/theme12.xml"/><Relationship Id="rId1" Type="http://schemas.openxmlformats.org/officeDocument/2006/relationships/slideLayout" Target="../slideLayouts/slideLayout11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image" Target="../media/image2.png"/><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image" Target="../media/image4.pn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image" Target="../media/image5.png"/><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theme" Target="../theme/theme4.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image" Target="../media/image2.png"/><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image" Target="../media/image1.jpeg"/><Relationship Id="rId2" Type="http://schemas.openxmlformats.org/officeDocument/2006/relationships/slideLayout" Target="../slideLayouts/slideLayout58.xml"/><Relationship Id="rId16" Type="http://schemas.openxmlformats.org/officeDocument/2006/relationships/theme" Target="../theme/theme5.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74.xml"/><Relationship Id="rId7" Type="http://schemas.openxmlformats.org/officeDocument/2006/relationships/slideLayout" Target="../slideLayouts/slideLayout78.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5" Type="http://schemas.openxmlformats.org/officeDocument/2006/relationships/slideLayout" Target="../slideLayouts/slideLayout76.xml"/><Relationship Id="rId4" Type="http://schemas.openxmlformats.org/officeDocument/2006/relationships/slideLayout" Target="../slideLayouts/slideLayout75.xml"/><Relationship Id="rId9" Type="http://schemas.openxmlformats.org/officeDocument/2006/relationships/image" Target="../media/image6.wmf"/></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79.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82.xml"/><Relationship Id="rId7" Type="http://schemas.openxmlformats.org/officeDocument/2006/relationships/image" Target="../media/image9.emf"/><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image" Target="../media/image8.jpeg"/><Relationship Id="rId5" Type="http://schemas.openxmlformats.org/officeDocument/2006/relationships/theme" Target="../theme/theme8.xml"/><Relationship Id="rId4" Type="http://schemas.openxmlformats.org/officeDocument/2006/relationships/slideLayout" Target="../slideLayouts/slideLayout83.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85.xml"/><Relationship Id="rId1" Type="http://schemas.openxmlformats.org/officeDocument/2006/relationships/slideLayout" Target="../slideLayouts/slideLayout84.xml"/><Relationship Id="rId4" Type="http://schemas.openxmlformats.org/officeDocument/2006/relationships/image" Target="../media/image6.w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3" descr="bg-blue-1.jpg">
            <a:extLst>
              <a:ext uri="{FF2B5EF4-FFF2-40B4-BE49-F238E27FC236}">
                <a16:creationId xmlns:a16="http://schemas.microsoft.com/office/drawing/2014/main" id="{F31FDEFB-9D81-EABB-8294-0D911FCC9857}"/>
              </a:ext>
            </a:extLst>
          </p:cNvPr>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8467" y="-6350"/>
            <a:ext cx="12259733" cy="690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5" descr="orange-stripe.gif">
            <a:extLst>
              <a:ext uri="{FF2B5EF4-FFF2-40B4-BE49-F238E27FC236}">
                <a16:creationId xmlns:a16="http://schemas.microsoft.com/office/drawing/2014/main" id="{571271A1-5B30-54C2-2B18-78872BA45087}"/>
              </a:ext>
            </a:extLst>
          </p:cNvPr>
          <p:cNvPicPr>
            <a:picLocks noChangeAspect="1"/>
          </p:cNvPicPr>
          <p:nvPr/>
        </p:nvPicPr>
        <p:blipFill>
          <a:blip r:embed="rId18">
            <a:extLst>
              <a:ext uri="{28A0092B-C50C-407E-A947-70E740481C1C}">
                <a14:useLocalDpi xmlns:a14="http://schemas.microsoft.com/office/drawing/2010/main" val="0"/>
              </a:ext>
            </a:extLst>
          </a:blip>
          <a:srcRect t="3" r="6001" b="-5"/>
          <a:stretch>
            <a:fillRect/>
          </a:stretch>
        </p:blipFill>
        <p:spPr bwMode="auto">
          <a:xfrm>
            <a:off x="797993" y="6072201"/>
            <a:ext cx="11459633" cy="8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1959213"/>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6" r:id="rId13"/>
    <p:sldLayoutId id="2147483846" r:id="rId14"/>
    <p:sldLayoutId id="2147483847" r:id="rId15"/>
  </p:sldLayoutIdLst>
  <p:hf hdr="0" ftr="0" dt="0"/>
  <p:txStyles>
    <p:titleStyle>
      <a:lvl1pPr algn="ctr" rtl="0" eaLnBrk="1" fontAlgn="base" hangingPunct="1">
        <a:spcBef>
          <a:spcPct val="0"/>
        </a:spcBef>
        <a:spcAft>
          <a:spcPct val="0"/>
        </a:spcAft>
        <a:defRPr sz="3300">
          <a:solidFill>
            <a:schemeClr val="tx2"/>
          </a:solidFill>
          <a:latin typeface="+mj-lt"/>
          <a:ea typeface="MS PGothic" pitchFamily="34" charset="-128"/>
          <a:cs typeface="ＭＳ Ｐゴシック" charset="0"/>
        </a:defRPr>
      </a:lvl1pPr>
      <a:lvl2pPr algn="ctr" rtl="0" eaLnBrk="1" fontAlgn="base" hangingPunct="1">
        <a:spcBef>
          <a:spcPct val="0"/>
        </a:spcBef>
        <a:spcAft>
          <a:spcPct val="0"/>
        </a:spcAft>
        <a:defRPr sz="3300">
          <a:solidFill>
            <a:schemeClr val="tx2"/>
          </a:solidFill>
          <a:latin typeface="Arial" charset="0"/>
          <a:ea typeface="MS PGothic" pitchFamily="34" charset="-128"/>
          <a:cs typeface="ＭＳ Ｐゴシック" charset="0"/>
        </a:defRPr>
      </a:lvl2pPr>
      <a:lvl3pPr algn="ctr" rtl="0" eaLnBrk="1" fontAlgn="base" hangingPunct="1">
        <a:spcBef>
          <a:spcPct val="0"/>
        </a:spcBef>
        <a:spcAft>
          <a:spcPct val="0"/>
        </a:spcAft>
        <a:defRPr sz="3300">
          <a:solidFill>
            <a:schemeClr val="tx2"/>
          </a:solidFill>
          <a:latin typeface="Arial" charset="0"/>
          <a:ea typeface="MS PGothic" pitchFamily="34" charset="-128"/>
          <a:cs typeface="ＭＳ Ｐゴシック" charset="0"/>
        </a:defRPr>
      </a:lvl3pPr>
      <a:lvl4pPr algn="ctr" rtl="0" eaLnBrk="1" fontAlgn="base" hangingPunct="1">
        <a:spcBef>
          <a:spcPct val="0"/>
        </a:spcBef>
        <a:spcAft>
          <a:spcPct val="0"/>
        </a:spcAft>
        <a:defRPr sz="3300">
          <a:solidFill>
            <a:schemeClr val="tx2"/>
          </a:solidFill>
          <a:latin typeface="Arial" charset="0"/>
          <a:ea typeface="MS PGothic" pitchFamily="34" charset="-128"/>
          <a:cs typeface="ＭＳ Ｐゴシック" charset="0"/>
        </a:defRPr>
      </a:lvl4pPr>
      <a:lvl5pPr algn="ctr" rtl="0" eaLnBrk="1" fontAlgn="base" hangingPunct="1">
        <a:spcBef>
          <a:spcPct val="0"/>
        </a:spcBef>
        <a:spcAft>
          <a:spcPct val="0"/>
        </a:spcAft>
        <a:defRPr sz="3300">
          <a:solidFill>
            <a:schemeClr val="tx2"/>
          </a:solidFill>
          <a:latin typeface="Arial" charset="0"/>
          <a:ea typeface="MS PGothic" pitchFamily="34" charset="-128"/>
          <a:cs typeface="ＭＳ Ｐゴシック" charset="0"/>
        </a:defRPr>
      </a:lvl5pPr>
      <a:lvl6pPr marL="342874" algn="ctr" rtl="0" eaLnBrk="1" fontAlgn="base" hangingPunct="1">
        <a:spcBef>
          <a:spcPct val="0"/>
        </a:spcBef>
        <a:spcAft>
          <a:spcPct val="0"/>
        </a:spcAft>
        <a:defRPr sz="3300">
          <a:solidFill>
            <a:schemeClr val="tx2"/>
          </a:solidFill>
          <a:latin typeface="Arial" charset="0"/>
          <a:cs typeface="Arial" charset="0"/>
        </a:defRPr>
      </a:lvl6pPr>
      <a:lvl7pPr marL="685749" algn="ctr" rtl="0" eaLnBrk="1" fontAlgn="base" hangingPunct="1">
        <a:spcBef>
          <a:spcPct val="0"/>
        </a:spcBef>
        <a:spcAft>
          <a:spcPct val="0"/>
        </a:spcAft>
        <a:defRPr sz="3300">
          <a:solidFill>
            <a:schemeClr val="tx2"/>
          </a:solidFill>
          <a:latin typeface="Arial" charset="0"/>
          <a:cs typeface="Arial" charset="0"/>
        </a:defRPr>
      </a:lvl7pPr>
      <a:lvl8pPr marL="1028624" algn="ctr" rtl="0" eaLnBrk="1" fontAlgn="base" hangingPunct="1">
        <a:spcBef>
          <a:spcPct val="0"/>
        </a:spcBef>
        <a:spcAft>
          <a:spcPct val="0"/>
        </a:spcAft>
        <a:defRPr sz="3300">
          <a:solidFill>
            <a:schemeClr val="tx2"/>
          </a:solidFill>
          <a:latin typeface="Arial" charset="0"/>
          <a:cs typeface="Arial" charset="0"/>
        </a:defRPr>
      </a:lvl8pPr>
      <a:lvl9pPr marL="1371498" algn="ctr" rtl="0" eaLnBrk="1" fontAlgn="base" hangingPunct="1">
        <a:spcBef>
          <a:spcPct val="0"/>
        </a:spcBef>
        <a:spcAft>
          <a:spcPct val="0"/>
        </a:spcAft>
        <a:defRPr sz="3300">
          <a:solidFill>
            <a:schemeClr val="tx2"/>
          </a:solidFill>
          <a:latin typeface="Arial" charset="0"/>
          <a:cs typeface="Arial" charset="0"/>
        </a:defRPr>
      </a:lvl9pPr>
    </p:titleStyle>
    <p:bodyStyle>
      <a:lvl1pPr marL="257156" indent="-257156" algn="l" rtl="0" eaLnBrk="1" fontAlgn="base" hangingPunct="1">
        <a:spcBef>
          <a:spcPct val="20000"/>
        </a:spcBef>
        <a:spcAft>
          <a:spcPct val="0"/>
        </a:spcAft>
        <a:buChar char="•"/>
        <a:defRPr sz="2400">
          <a:solidFill>
            <a:schemeClr val="tx1"/>
          </a:solidFill>
          <a:latin typeface="+mn-lt"/>
          <a:ea typeface="MS PGothic" pitchFamily="34" charset="-128"/>
          <a:cs typeface="MS PGothic" pitchFamily="34" charset="-128"/>
        </a:defRPr>
      </a:lvl1pPr>
      <a:lvl2pPr marL="557171" indent="-214298" algn="l" rtl="0" eaLnBrk="1" fontAlgn="base" hangingPunct="1">
        <a:spcBef>
          <a:spcPct val="20000"/>
        </a:spcBef>
        <a:spcAft>
          <a:spcPct val="0"/>
        </a:spcAft>
        <a:buChar char="–"/>
        <a:defRPr sz="2100">
          <a:solidFill>
            <a:schemeClr val="tx1"/>
          </a:solidFill>
          <a:latin typeface="+mn-lt"/>
          <a:ea typeface="MS PGothic" pitchFamily="34" charset="-128"/>
          <a:cs typeface="Arial" charset="0"/>
        </a:defRPr>
      </a:lvl2pPr>
      <a:lvl3pPr marL="857186" indent="-171438" algn="l" rtl="0" eaLnBrk="1" fontAlgn="base" hangingPunct="1">
        <a:spcBef>
          <a:spcPct val="20000"/>
        </a:spcBef>
        <a:spcAft>
          <a:spcPct val="0"/>
        </a:spcAft>
        <a:buChar char="•"/>
        <a:defRPr sz="1800">
          <a:solidFill>
            <a:schemeClr val="tx1"/>
          </a:solidFill>
          <a:latin typeface="+mn-lt"/>
          <a:ea typeface="Arial" charset="0"/>
          <a:cs typeface="Arial" charset="0"/>
        </a:defRPr>
      </a:lvl3pPr>
      <a:lvl4pPr marL="1200061" indent="-171438" algn="l" rtl="0" eaLnBrk="1" fontAlgn="base" hangingPunct="1">
        <a:spcBef>
          <a:spcPct val="20000"/>
        </a:spcBef>
        <a:spcAft>
          <a:spcPct val="0"/>
        </a:spcAft>
        <a:buChar char="–"/>
        <a:defRPr sz="1500">
          <a:solidFill>
            <a:schemeClr val="tx1"/>
          </a:solidFill>
          <a:latin typeface="+mn-lt"/>
          <a:ea typeface="Arial" charset="0"/>
          <a:cs typeface="Arial" charset="0"/>
        </a:defRPr>
      </a:lvl4pPr>
      <a:lvl5pPr marL="1542935" indent="-171438" algn="l" rtl="0" eaLnBrk="1" fontAlgn="base" hangingPunct="1">
        <a:spcBef>
          <a:spcPct val="20000"/>
        </a:spcBef>
        <a:spcAft>
          <a:spcPct val="0"/>
        </a:spcAft>
        <a:buChar char="»"/>
        <a:defRPr sz="1500">
          <a:solidFill>
            <a:schemeClr val="tx1"/>
          </a:solidFill>
          <a:latin typeface="+mn-lt"/>
          <a:ea typeface="Arial" charset="0"/>
          <a:cs typeface="Arial" charset="0"/>
        </a:defRPr>
      </a:lvl5pPr>
      <a:lvl6pPr marL="1885810" indent="-171438" algn="l" rtl="0" eaLnBrk="1" fontAlgn="base" hangingPunct="1">
        <a:spcBef>
          <a:spcPct val="20000"/>
        </a:spcBef>
        <a:spcAft>
          <a:spcPct val="0"/>
        </a:spcAft>
        <a:buChar char="»"/>
        <a:defRPr sz="1500">
          <a:solidFill>
            <a:schemeClr val="tx1"/>
          </a:solidFill>
          <a:latin typeface="+mn-lt"/>
          <a:cs typeface="+mn-cs"/>
        </a:defRPr>
      </a:lvl6pPr>
      <a:lvl7pPr marL="2228684" indent="-171438" algn="l" rtl="0" eaLnBrk="1" fontAlgn="base" hangingPunct="1">
        <a:spcBef>
          <a:spcPct val="20000"/>
        </a:spcBef>
        <a:spcAft>
          <a:spcPct val="0"/>
        </a:spcAft>
        <a:buChar char="»"/>
        <a:defRPr sz="1500">
          <a:solidFill>
            <a:schemeClr val="tx1"/>
          </a:solidFill>
          <a:latin typeface="+mn-lt"/>
          <a:cs typeface="+mn-cs"/>
        </a:defRPr>
      </a:lvl7pPr>
      <a:lvl8pPr marL="2571558" indent="-171438" algn="l" rtl="0" eaLnBrk="1" fontAlgn="base" hangingPunct="1">
        <a:spcBef>
          <a:spcPct val="20000"/>
        </a:spcBef>
        <a:spcAft>
          <a:spcPct val="0"/>
        </a:spcAft>
        <a:buChar char="»"/>
        <a:defRPr sz="1500">
          <a:solidFill>
            <a:schemeClr val="tx1"/>
          </a:solidFill>
          <a:latin typeface="+mn-lt"/>
          <a:cs typeface="+mn-cs"/>
        </a:defRPr>
      </a:lvl8pPr>
      <a:lvl9pPr marL="2914433" indent="-171438" algn="l" rtl="0" eaLnBrk="1" fontAlgn="base" hangingPunct="1">
        <a:spcBef>
          <a:spcPct val="20000"/>
        </a:spcBef>
        <a:spcAft>
          <a:spcPct val="0"/>
        </a:spcAft>
        <a:buChar char="»"/>
        <a:defRPr sz="1500">
          <a:solidFill>
            <a:schemeClr val="tx1"/>
          </a:solidFill>
          <a:latin typeface="+mn-lt"/>
          <a:cs typeface="+mn-cs"/>
        </a:defRPr>
      </a:lvl9pPr>
    </p:bodyStyle>
    <p:otherStyle>
      <a:defPPr>
        <a:defRPr lang="en-US"/>
      </a:defPPr>
      <a:lvl1pPr marL="0" algn="l" defTabSz="685749" rtl="0" eaLnBrk="1" latinLnBrk="0" hangingPunct="1">
        <a:defRPr sz="1351" kern="1200">
          <a:solidFill>
            <a:schemeClr val="tx1"/>
          </a:solidFill>
          <a:latin typeface="+mn-lt"/>
          <a:ea typeface="+mn-ea"/>
          <a:cs typeface="+mn-cs"/>
        </a:defRPr>
      </a:lvl1pPr>
      <a:lvl2pPr marL="342874" algn="l" defTabSz="685749" rtl="0" eaLnBrk="1" latinLnBrk="0" hangingPunct="1">
        <a:defRPr sz="1351" kern="1200">
          <a:solidFill>
            <a:schemeClr val="tx1"/>
          </a:solidFill>
          <a:latin typeface="+mn-lt"/>
          <a:ea typeface="+mn-ea"/>
          <a:cs typeface="+mn-cs"/>
        </a:defRPr>
      </a:lvl2pPr>
      <a:lvl3pPr marL="685749" algn="l" defTabSz="685749" rtl="0" eaLnBrk="1" latinLnBrk="0" hangingPunct="1">
        <a:defRPr sz="1351" kern="1200">
          <a:solidFill>
            <a:schemeClr val="tx1"/>
          </a:solidFill>
          <a:latin typeface="+mn-lt"/>
          <a:ea typeface="+mn-ea"/>
          <a:cs typeface="+mn-cs"/>
        </a:defRPr>
      </a:lvl3pPr>
      <a:lvl4pPr marL="1028624" algn="l" defTabSz="685749" rtl="0" eaLnBrk="1" latinLnBrk="0" hangingPunct="1">
        <a:defRPr sz="1351" kern="1200">
          <a:solidFill>
            <a:schemeClr val="tx1"/>
          </a:solidFill>
          <a:latin typeface="+mn-lt"/>
          <a:ea typeface="+mn-ea"/>
          <a:cs typeface="+mn-cs"/>
        </a:defRPr>
      </a:lvl4pPr>
      <a:lvl5pPr marL="1371498" algn="l" defTabSz="685749" rtl="0" eaLnBrk="1" latinLnBrk="0" hangingPunct="1">
        <a:defRPr sz="1351" kern="1200">
          <a:solidFill>
            <a:schemeClr val="tx1"/>
          </a:solidFill>
          <a:latin typeface="+mn-lt"/>
          <a:ea typeface="+mn-ea"/>
          <a:cs typeface="+mn-cs"/>
        </a:defRPr>
      </a:lvl5pPr>
      <a:lvl6pPr marL="1714371" algn="l" defTabSz="685749" rtl="0" eaLnBrk="1" latinLnBrk="0" hangingPunct="1">
        <a:defRPr sz="1351" kern="1200">
          <a:solidFill>
            <a:schemeClr val="tx1"/>
          </a:solidFill>
          <a:latin typeface="+mn-lt"/>
          <a:ea typeface="+mn-ea"/>
          <a:cs typeface="+mn-cs"/>
        </a:defRPr>
      </a:lvl6pPr>
      <a:lvl7pPr marL="2057246" algn="l" defTabSz="685749" rtl="0" eaLnBrk="1" latinLnBrk="0" hangingPunct="1">
        <a:defRPr sz="1351" kern="1200">
          <a:solidFill>
            <a:schemeClr val="tx1"/>
          </a:solidFill>
          <a:latin typeface="+mn-lt"/>
          <a:ea typeface="+mn-ea"/>
          <a:cs typeface="+mn-cs"/>
        </a:defRPr>
      </a:lvl7pPr>
      <a:lvl8pPr marL="2400120" algn="l" defTabSz="685749" rtl="0" eaLnBrk="1" latinLnBrk="0" hangingPunct="1">
        <a:defRPr sz="1351" kern="1200">
          <a:solidFill>
            <a:schemeClr val="tx1"/>
          </a:solidFill>
          <a:latin typeface="+mn-lt"/>
          <a:ea typeface="+mn-ea"/>
          <a:cs typeface="+mn-cs"/>
        </a:defRPr>
      </a:lvl8pPr>
      <a:lvl9pPr marL="2742994" algn="l" defTabSz="685749" rtl="0" eaLnBrk="1" latinLnBrk="0" hangingPunct="1">
        <a:defRPr sz="1351"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Bild 2" descr="20150416 tum logo blau png final.png"/>
          <p:cNvPicPr>
            <a:picLocks noChangeAspect="1"/>
          </p:cNvPicPr>
          <p:nvPr/>
        </p:nvPicPr>
        <p:blipFill>
          <a:blip r:embed="rId24"/>
          <a:stretch>
            <a:fillRect/>
          </a:stretch>
        </p:blipFill>
        <p:spPr>
          <a:xfrm>
            <a:off x="10957882" y="432000"/>
            <a:ext cx="806365" cy="424688"/>
          </a:xfrm>
          <a:prstGeom prst="rect">
            <a:avLst/>
          </a:prstGeom>
        </p:spPr>
      </p:pic>
      <p:sp>
        <p:nvSpPr>
          <p:cNvPr id="5" name="Foliennummernplatzhalter 4"/>
          <p:cNvSpPr>
            <a:spLocks noGrp="1"/>
          </p:cNvSpPr>
          <p:nvPr>
            <p:ph type="sldNum" sz="quarter" idx="4"/>
          </p:nvPr>
        </p:nvSpPr>
        <p:spPr>
          <a:xfrm>
            <a:off x="9033245" y="6473314"/>
            <a:ext cx="2736099" cy="365125"/>
          </a:xfrm>
          <a:prstGeom prst="rect">
            <a:avLst/>
          </a:prstGeom>
        </p:spPr>
        <p:txBody>
          <a:bodyPr vert="horz" lIns="0" tIns="45720" rIns="0" bIns="45720" rtlCol="0" anchor="ctr"/>
          <a:lstStyle>
            <a:lvl1pPr algn="r">
              <a:defRPr sz="1467">
                <a:solidFill>
                  <a:schemeClr val="tx1"/>
                </a:solidFill>
              </a:defRPr>
            </a:lvl1pPr>
          </a:lstStyle>
          <a:p>
            <a:fld id="{CE58CB1E-F828-4F11-99E0-327109AF9DA4}" type="slidenum">
              <a:rPr lang="de-DE" smtClean="0"/>
              <a:pPr/>
              <a:t>‹#›</a:t>
            </a:fld>
            <a:endParaRPr lang="de-DE" dirty="0"/>
          </a:p>
        </p:txBody>
      </p:sp>
      <p:sp>
        <p:nvSpPr>
          <p:cNvPr id="6" name="Fußzeilenplatzhalter 3"/>
          <p:cNvSpPr>
            <a:spLocks noGrp="1"/>
          </p:cNvSpPr>
          <p:nvPr>
            <p:ph type="ftr" sz="quarter" idx="3"/>
          </p:nvPr>
        </p:nvSpPr>
        <p:spPr>
          <a:xfrm>
            <a:off x="414883" y="6473314"/>
            <a:ext cx="8619040" cy="365125"/>
          </a:xfrm>
          <a:prstGeom prst="rect">
            <a:avLst/>
          </a:prstGeom>
        </p:spPr>
        <p:txBody>
          <a:bodyPr vert="horz" lIns="0" tIns="45720" rIns="0" bIns="45720" rtlCol="0" anchor="ctr"/>
          <a:lstStyle>
            <a:lvl1pPr algn="l">
              <a:defRPr sz="1467">
                <a:solidFill>
                  <a:schemeClr val="tx1"/>
                </a:solidFill>
              </a:defRPr>
            </a:lvl1pPr>
          </a:lstStyle>
          <a:p>
            <a:r>
              <a:rPr lang="de-DE" dirty="0"/>
              <a:t>Dr. rer. nat. Erika Mustermann (TUM) | kann beliebig erweitert werden | Infos mit Strich trennen</a:t>
            </a:r>
            <a:endParaRPr lang="en-US" dirty="0"/>
          </a:p>
        </p:txBody>
      </p:sp>
    </p:spTree>
    <p:extLst>
      <p:ext uri="{BB962C8B-B14F-4D97-AF65-F5344CB8AC3E}">
        <p14:creationId xmlns:p14="http://schemas.microsoft.com/office/powerpoint/2010/main" val="2244417449"/>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 id="2147483882" r:id="rId13"/>
    <p:sldLayoutId id="2147483883" r:id="rId14"/>
    <p:sldLayoutId id="2147483884" r:id="rId15"/>
    <p:sldLayoutId id="2147483885" r:id="rId16"/>
    <p:sldLayoutId id="2147483886" r:id="rId17"/>
    <p:sldLayoutId id="2147483887" r:id="rId18"/>
    <p:sldLayoutId id="2147483897" r:id="rId19"/>
    <p:sldLayoutId id="2147483898" r:id="rId20"/>
    <p:sldLayoutId id="2147483899" r:id="rId21"/>
    <p:sldLayoutId id="2147483900" r:id="rId22"/>
  </p:sldLayoutIdLst>
  <p:hf hdr="0" dt="0"/>
  <p:txStyles>
    <p:titleStyle>
      <a:lvl1pPr algn="l" rtl="0" eaLnBrk="1" fontAlgn="base" hangingPunct="1">
        <a:lnSpc>
          <a:spcPct val="125000"/>
        </a:lnSpc>
        <a:spcBef>
          <a:spcPct val="0"/>
        </a:spcBef>
        <a:spcAft>
          <a:spcPct val="0"/>
        </a:spcAft>
        <a:defRPr sz="3333" b="0" kern="1200">
          <a:solidFill>
            <a:schemeClr val="tx1"/>
          </a:solidFill>
          <a:latin typeface="+mj-lt"/>
          <a:ea typeface="+mj-ea"/>
          <a:cs typeface="+mj-cs"/>
        </a:defRPr>
      </a:lvl1pPr>
      <a:lvl2pPr algn="l" rtl="0" eaLnBrk="1" fontAlgn="base" hangingPunct="1">
        <a:spcBef>
          <a:spcPct val="0"/>
        </a:spcBef>
        <a:spcAft>
          <a:spcPct val="0"/>
        </a:spcAft>
        <a:defRPr sz="2667" b="1">
          <a:solidFill>
            <a:schemeClr val="tx2"/>
          </a:solidFill>
          <a:latin typeface="Arial" charset="0"/>
          <a:cs typeface="Arial" charset="0"/>
        </a:defRPr>
      </a:lvl2pPr>
      <a:lvl3pPr algn="l" rtl="0" eaLnBrk="1" fontAlgn="base" hangingPunct="1">
        <a:spcBef>
          <a:spcPct val="0"/>
        </a:spcBef>
        <a:spcAft>
          <a:spcPct val="0"/>
        </a:spcAft>
        <a:defRPr sz="2667" b="1">
          <a:solidFill>
            <a:schemeClr val="tx2"/>
          </a:solidFill>
          <a:latin typeface="Arial" charset="0"/>
          <a:cs typeface="Arial" charset="0"/>
        </a:defRPr>
      </a:lvl3pPr>
      <a:lvl4pPr algn="l" rtl="0" eaLnBrk="1" fontAlgn="base" hangingPunct="1">
        <a:spcBef>
          <a:spcPct val="0"/>
        </a:spcBef>
        <a:spcAft>
          <a:spcPct val="0"/>
        </a:spcAft>
        <a:defRPr sz="2667" b="1">
          <a:solidFill>
            <a:schemeClr val="tx2"/>
          </a:solidFill>
          <a:latin typeface="Arial" charset="0"/>
          <a:cs typeface="Arial" charset="0"/>
        </a:defRPr>
      </a:lvl4pPr>
      <a:lvl5pPr algn="l" rtl="0" eaLnBrk="1" fontAlgn="base" hangingPunct="1">
        <a:spcBef>
          <a:spcPct val="0"/>
        </a:spcBef>
        <a:spcAft>
          <a:spcPct val="0"/>
        </a:spcAft>
        <a:defRPr sz="2667" b="1">
          <a:solidFill>
            <a:schemeClr val="tx2"/>
          </a:solidFill>
          <a:latin typeface="Arial" charset="0"/>
          <a:cs typeface="Arial" charset="0"/>
        </a:defRPr>
      </a:lvl5pPr>
      <a:lvl6pPr marL="609585" algn="l" rtl="0" eaLnBrk="1" fontAlgn="base" hangingPunct="1">
        <a:spcBef>
          <a:spcPct val="0"/>
        </a:spcBef>
        <a:spcAft>
          <a:spcPct val="0"/>
        </a:spcAft>
        <a:defRPr sz="2667" b="1">
          <a:solidFill>
            <a:schemeClr val="tx2"/>
          </a:solidFill>
          <a:latin typeface="Arial" charset="0"/>
          <a:cs typeface="Arial" charset="0"/>
        </a:defRPr>
      </a:lvl6pPr>
      <a:lvl7pPr marL="1219170" algn="l" rtl="0" eaLnBrk="1" fontAlgn="base" hangingPunct="1">
        <a:spcBef>
          <a:spcPct val="0"/>
        </a:spcBef>
        <a:spcAft>
          <a:spcPct val="0"/>
        </a:spcAft>
        <a:defRPr sz="2667" b="1">
          <a:solidFill>
            <a:schemeClr val="tx2"/>
          </a:solidFill>
          <a:latin typeface="Arial" charset="0"/>
          <a:cs typeface="Arial" charset="0"/>
        </a:defRPr>
      </a:lvl7pPr>
      <a:lvl8pPr marL="1828754" algn="l" rtl="0" eaLnBrk="1" fontAlgn="base" hangingPunct="1">
        <a:spcBef>
          <a:spcPct val="0"/>
        </a:spcBef>
        <a:spcAft>
          <a:spcPct val="0"/>
        </a:spcAft>
        <a:defRPr sz="2667" b="1">
          <a:solidFill>
            <a:schemeClr val="tx2"/>
          </a:solidFill>
          <a:latin typeface="Arial" charset="0"/>
          <a:cs typeface="Arial" charset="0"/>
        </a:defRPr>
      </a:lvl8pPr>
      <a:lvl9pPr marL="2438339" algn="l" rtl="0" eaLnBrk="1" fontAlgn="base" hangingPunct="1">
        <a:spcBef>
          <a:spcPct val="0"/>
        </a:spcBef>
        <a:spcAft>
          <a:spcPct val="0"/>
        </a:spcAft>
        <a:defRPr sz="2667" b="1">
          <a:solidFill>
            <a:schemeClr val="tx2"/>
          </a:solidFill>
          <a:latin typeface="Arial" charset="0"/>
          <a:cs typeface="Arial" charset="0"/>
        </a:defRPr>
      </a:lvl9pPr>
    </p:titleStyle>
    <p:bodyStyle>
      <a:lvl1pPr algn="l" rtl="0" eaLnBrk="1" fontAlgn="base" hangingPunct="1">
        <a:lnSpc>
          <a:spcPct val="100000"/>
        </a:lnSpc>
        <a:spcBef>
          <a:spcPct val="0"/>
        </a:spcBef>
        <a:spcAft>
          <a:spcPct val="0"/>
        </a:spcAft>
        <a:defRPr sz="2133" kern="1200">
          <a:solidFill>
            <a:schemeClr val="tx1"/>
          </a:solidFill>
          <a:latin typeface="+mn-lt"/>
          <a:ea typeface="+mn-ea"/>
          <a:cs typeface="+mn-cs"/>
        </a:defRPr>
      </a:lvl1pPr>
      <a:lvl2pPr marL="234945" indent="-234945" algn="l" rtl="0" eaLnBrk="1" fontAlgn="base" hangingPunct="1">
        <a:lnSpc>
          <a:spcPct val="100000"/>
        </a:lnSpc>
        <a:spcBef>
          <a:spcPct val="0"/>
        </a:spcBef>
        <a:spcAft>
          <a:spcPct val="0"/>
        </a:spcAft>
        <a:buFont typeface="Arial" charset="0"/>
        <a:buChar char="•"/>
        <a:defRPr sz="2133" kern="1200">
          <a:solidFill>
            <a:schemeClr val="tx1"/>
          </a:solidFill>
          <a:latin typeface="+mn-lt"/>
          <a:ea typeface="+mn-ea"/>
          <a:cs typeface="+mn-cs"/>
        </a:defRPr>
      </a:lvl2pPr>
      <a:lvl3pPr marL="480472" indent="-245527" algn="l" rtl="0" eaLnBrk="1" fontAlgn="base" hangingPunct="1">
        <a:lnSpc>
          <a:spcPct val="125000"/>
        </a:lnSpc>
        <a:spcBef>
          <a:spcPct val="0"/>
        </a:spcBef>
        <a:spcAft>
          <a:spcPct val="0"/>
        </a:spcAft>
        <a:buFont typeface="Symbol" pitchFamily="18" charset="2"/>
        <a:buChar char="-"/>
        <a:defRPr sz="1867" kern="1200">
          <a:solidFill>
            <a:schemeClr val="tx1"/>
          </a:solidFill>
          <a:latin typeface="+mn-lt"/>
          <a:ea typeface="+mn-ea"/>
          <a:cs typeface="+mn-cs"/>
        </a:defRPr>
      </a:lvl3pPr>
      <a:lvl4pPr marL="717533" indent="-237061" algn="l" rtl="0" eaLnBrk="1" fontAlgn="base" hangingPunct="1">
        <a:lnSpc>
          <a:spcPct val="125000"/>
        </a:lnSpc>
        <a:spcBef>
          <a:spcPct val="0"/>
        </a:spcBef>
        <a:spcAft>
          <a:spcPct val="0"/>
        </a:spcAft>
        <a:buFont typeface="Symbol" pitchFamily="18" charset="2"/>
        <a:buChar char="-"/>
        <a:defRPr sz="1867" kern="1200">
          <a:solidFill>
            <a:schemeClr val="tx1"/>
          </a:solidFill>
          <a:latin typeface="+mn-lt"/>
          <a:ea typeface="+mn-ea"/>
          <a:cs typeface="+mn-cs"/>
        </a:defRPr>
      </a:lvl4pPr>
      <a:lvl5pPr marL="952476" indent="-234945" algn="l" rtl="0" eaLnBrk="1" fontAlgn="base" hangingPunct="1">
        <a:lnSpc>
          <a:spcPct val="125000"/>
        </a:lnSpc>
        <a:spcBef>
          <a:spcPct val="0"/>
        </a:spcBef>
        <a:spcAft>
          <a:spcPct val="0"/>
        </a:spcAft>
        <a:buFont typeface="Symbol" pitchFamily="18" charset="2"/>
        <a:buChar char="-"/>
        <a:defRPr sz="18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de-DE"/>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hteck 5"/>
          <p:cNvSpPr/>
          <p:nvPr/>
        </p:nvSpPr>
        <p:spPr bwMode="hidden">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algn="ctr">
              <a:lnSpc>
                <a:spcPct val="114000"/>
              </a:lnSpc>
            </a:pPr>
            <a:endParaRPr lang="de-DE" sz="3200" dirty="0"/>
          </a:p>
        </p:txBody>
      </p:sp>
      <p:pic>
        <p:nvPicPr>
          <p:cNvPr id="4" name="Bild 3" descr="20150416 tum logo blau png final.png"/>
          <p:cNvPicPr>
            <a:picLocks noChangeAspect="1"/>
          </p:cNvPicPr>
          <p:nvPr/>
        </p:nvPicPr>
        <p:blipFill>
          <a:blip r:embed="rId6"/>
          <a:stretch>
            <a:fillRect/>
          </a:stretch>
        </p:blipFill>
        <p:spPr bwMode="black">
          <a:xfrm>
            <a:off x="10958401" y="432000"/>
            <a:ext cx="799351" cy="427051"/>
          </a:xfrm>
          <a:prstGeom prst="rect">
            <a:avLst/>
          </a:prstGeom>
        </p:spPr>
      </p:pic>
      <p:sp>
        <p:nvSpPr>
          <p:cNvPr id="7" name="Foliennummernplatzhalter 4"/>
          <p:cNvSpPr>
            <a:spLocks noGrp="1"/>
          </p:cNvSpPr>
          <p:nvPr>
            <p:ph type="sldNum" sz="quarter" idx="4"/>
          </p:nvPr>
        </p:nvSpPr>
        <p:spPr>
          <a:xfrm>
            <a:off x="9033245" y="6473314"/>
            <a:ext cx="2736000" cy="365125"/>
          </a:xfrm>
          <a:prstGeom prst="rect">
            <a:avLst/>
          </a:prstGeom>
        </p:spPr>
        <p:txBody>
          <a:bodyPr vert="horz" lIns="0" tIns="45720" rIns="0" bIns="45720" rtlCol="0" anchor="ctr"/>
          <a:lstStyle>
            <a:lvl1pPr algn="r">
              <a:defRPr sz="1467">
                <a:solidFill>
                  <a:schemeClr val="bg1"/>
                </a:solidFill>
              </a:defRPr>
            </a:lvl1pPr>
          </a:lstStyle>
          <a:p>
            <a:fld id="{CE58CB1E-F828-4F11-99E0-327109AF9DA4}" type="slidenum">
              <a:rPr lang="de-DE" smtClean="0"/>
              <a:pPr/>
              <a:t>‹#›</a:t>
            </a:fld>
            <a:endParaRPr lang="de-DE" dirty="0"/>
          </a:p>
        </p:txBody>
      </p:sp>
      <p:sp>
        <p:nvSpPr>
          <p:cNvPr id="8" name="Fußzeilenplatzhalter 3"/>
          <p:cNvSpPr>
            <a:spLocks noGrp="1"/>
          </p:cNvSpPr>
          <p:nvPr>
            <p:ph type="ftr" sz="quarter" idx="3"/>
          </p:nvPr>
        </p:nvSpPr>
        <p:spPr>
          <a:xfrm>
            <a:off x="414883" y="6473314"/>
            <a:ext cx="8619040" cy="365125"/>
          </a:xfrm>
          <a:prstGeom prst="rect">
            <a:avLst/>
          </a:prstGeom>
        </p:spPr>
        <p:txBody>
          <a:bodyPr vert="horz" lIns="0" tIns="45720" rIns="0" bIns="45720" rtlCol="0" anchor="ctr"/>
          <a:lstStyle>
            <a:lvl1pPr algn="l">
              <a:defRPr sz="1467">
                <a:solidFill>
                  <a:schemeClr val="bg1"/>
                </a:solidFill>
              </a:defRPr>
            </a:lvl1pPr>
          </a:lstStyle>
          <a:p>
            <a:r>
              <a:rPr lang="de-DE" dirty="0"/>
              <a:t>Dr. rer. nat. Erika Mustermann (TUM) | kann beliebig erweitert werden | Infos mit Strich trennen</a:t>
            </a:r>
            <a:endParaRPr lang="en-US" dirty="0"/>
          </a:p>
        </p:txBody>
      </p:sp>
    </p:spTree>
    <p:extLst>
      <p:ext uri="{BB962C8B-B14F-4D97-AF65-F5344CB8AC3E}">
        <p14:creationId xmlns:p14="http://schemas.microsoft.com/office/powerpoint/2010/main" val="4142741965"/>
      </p:ext>
    </p:extLst>
  </p:cSld>
  <p:clrMap bg1="lt1" tx1="dk1" bg2="lt2" tx2="dk2" accent1="accent1" accent2="accent2" accent3="accent3" accent4="accent4" accent5="accent5" accent6="accent6" hlink="hlink" folHlink="folHlink"/>
  <p:sldLayoutIdLst>
    <p:sldLayoutId id="2147483889" r:id="rId1"/>
    <p:sldLayoutId id="2147483894" r:id="rId2"/>
    <p:sldLayoutId id="2147483895" r:id="rId3"/>
    <p:sldLayoutId id="2147483896" r:id="rId4"/>
  </p:sldLayoutIdLst>
  <p:hf hdr="0" dt="0"/>
  <p:txStyles>
    <p:titleStyle>
      <a:lvl1pPr algn="l" rtl="0" eaLnBrk="1" fontAlgn="base" hangingPunct="1">
        <a:lnSpc>
          <a:spcPct val="125000"/>
        </a:lnSpc>
        <a:spcBef>
          <a:spcPct val="0"/>
        </a:spcBef>
        <a:spcAft>
          <a:spcPct val="0"/>
        </a:spcAft>
        <a:defRPr sz="2933" b="0" kern="1200">
          <a:solidFill>
            <a:schemeClr val="tx1"/>
          </a:solidFill>
          <a:latin typeface="+mj-lt"/>
          <a:ea typeface="+mj-ea"/>
          <a:cs typeface="+mj-cs"/>
        </a:defRPr>
      </a:lvl1pPr>
      <a:lvl2pPr algn="l" rtl="0" eaLnBrk="1" fontAlgn="base" hangingPunct="1">
        <a:spcBef>
          <a:spcPct val="0"/>
        </a:spcBef>
        <a:spcAft>
          <a:spcPct val="0"/>
        </a:spcAft>
        <a:defRPr sz="2667" b="1">
          <a:solidFill>
            <a:schemeClr val="tx2"/>
          </a:solidFill>
          <a:latin typeface="Arial" charset="0"/>
          <a:cs typeface="Arial" charset="0"/>
        </a:defRPr>
      </a:lvl2pPr>
      <a:lvl3pPr algn="l" rtl="0" eaLnBrk="1" fontAlgn="base" hangingPunct="1">
        <a:spcBef>
          <a:spcPct val="0"/>
        </a:spcBef>
        <a:spcAft>
          <a:spcPct val="0"/>
        </a:spcAft>
        <a:defRPr sz="2667" b="1">
          <a:solidFill>
            <a:schemeClr val="tx2"/>
          </a:solidFill>
          <a:latin typeface="Arial" charset="0"/>
          <a:cs typeface="Arial" charset="0"/>
        </a:defRPr>
      </a:lvl3pPr>
      <a:lvl4pPr algn="l" rtl="0" eaLnBrk="1" fontAlgn="base" hangingPunct="1">
        <a:spcBef>
          <a:spcPct val="0"/>
        </a:spcBef>
        <a:spcAft>
          <a:spcPct val="0"/>
        </a:spcAft>
        <a:defRPr sz="2667" b="1">
          <a:solidFill>
            <a:schemeClr val="tx2"/>
          </a:solidFill>
          <a:latin typeface="Arial" charset="0"/>
          <a:cs typeface="Arial" charset="0"/>
        </a:defRPr>
      </a:lvl4pPr>
      <a:lvl5pPr algn="l" rtl="0" eaLnBrk="1" fontAlgn="base" hangingPunct="1">
        <a:spcBef>
          <a:spcPct val="0"/>
        </a:spcBef>
        <a:spcAft>
          <a:spcPct val="0"/>
        </a:spcAft>
        <a:defRPr sz="2667" b="1">
          <a:solidFill>
            <a:schemeClr val="tx2"/>
          </a:solidFill>
          <a:latin typeface="Arial" charset="0"/>
          <a:cs typeface="Arial" charset="0"/>
        </a:defRPr>
      </a:lvl5pPr>
      <a:lvl6pPr marL="609585" algn="l" rtl="0" eaLnBrk="1" fontAlgn="base" hangingPunct="1">
        <a:spcBef>
          <a:spcPct val="0"/>
        </a:spcBef>
        <a:spcAft>
          <a:spcPct val="0"/>
        </a:spcAft>
        <a:defRPr sz="2667" b="1">
          <a:solidFill>
            <a:schemeClr val="tx2"/>
          </a:solidFill>
          <a:latin typeface="Arial" charset="0"/>
          <a:cs typeface="Arial" charset="0"/>
        </a:defRPr>
      </a:lvl6pPr>
      <a:lvl7pPr marL="1219170" algn="l" rtl="0" eaLnBrk="1" fontAlgn="base" hangingPunct="1">
        <a:spcBef>
          <a:spcPct val="0"/>
        </a:spcBef>
        <a:spcAft>
          <a:spcPct val="0"/>
        </a:spcAft>
        <a:defRPr sz="2667" b="1">
          <a:solidFill>
            <a:schemeClr val="tx2"/>
          </a:solidFill>
          <a:latin typeface="Arial" charset="0"/>
          <a:cs typeface="Arial" charset="0"/>
        </a:defRPr>
      </a:lvl7pPr>
      <a:lvl8pPr marL="1828754" algn="l" rtl="0" eaLnBrk="1" fontAlgn="base" hangingPunct="1">
        <a:spcBef>
          <a:spcPct val="0"/>
        </a:spcBef>
        <a:spcAft>
          <a:spcPct val="0"/>
        </a:spcAft>
        <a:defRPr sz="2667" b="1">
          <a:solidFill>
            <a:schemeClr val="tx2"/>
          </a:solidFill>
          <a:latin typeface="Arial" charset="0"/>
          <a:cs typeface="Arial" charset="0"/>
        </a:defRPr>
      </a:lvl8pPr>
      <a:lvl9pPr marL="2438339" algn="l" rtl="0" eaLnBrk="1" fontAlgn="base" hangingPunct="1">
        <a:spcBef>
          <a:spcPct val="0"/>
        </a:spcBef>
        <a:spcAft>
          <a:spcPct val="0"/>
        </a:spcAft>
        <a:defRPr sz="2667" b="1">
          <a:solidFill>
            <a:schemeClr val="tx2"/>
          </a:solidFill>
          <a:latin typeface="Arial" charset="0"/>
          <a:cs typeface="Arial" charset="0"/>
        </a:defRPr>
      </a:lvl9pPr>
    </p:titleStyle>
    <p:bodyStyle>
      <a:lvl1pPr algn="l" rtl="0" eaLnBrk="1" fontAlgn="base" hangingPunct="1">
        <a:lnSpc>
          <a:spcPct val="100000"/>
        </a:lnSpc>
        <a:spcBef>
          <a:spcPct val="0"/>
        </a:spcBef>
        <a:spcAft>
          <a:spcPct val="0"/>
        </a:spcAft>
        <a:defRPr sz="2133" kern="1200">
          <a:solidFill>
            <a:schemeClr val="tx1"/>
          </a:solidFill>
          <a:latin typeface="+mn-lt"/>
          <a:ea typeface="+mn-ea"/>
          <a:cs typeface="+mn-cs"/>
        </a:defRPr>
      </a:lvl1pPr>
      <a:lvl2pPr marL="234945" indent="-234945" algn="l" rtl="0" eaLnBrk="1" fontAlgn="base" hangingPunct="1">
        <a:lnSpc>
          <a:spcPct val="100000"/>
        </a:lnSpc>
        <a:spcBef>
          <a:spcPct val="0"/>
        </a:spcBef>
        <a:spcAft>
          <a:spcPct val="0"/>
        </a:spcAft>
        <a:buFont typeface="Arial" charset="0"/>
        <a:buChar char="•"/>
        <a:defRPr sz="2133" kern="1200">
          <a:solidFill>
            <a:schemeClr val="tx1"/>
          </a:solidFill>
          <a:latin typeface="+mn-lt"/>
          <a:ea typeface="+mn-ea"/>
          <a:cs typeface="+mn-cs"/>
        </a:defRPr>
      </a:lvl2pPr>
      <a:lvl3pPr marL="480472" indent="-245527" algn="l" rtl="0" eaLnBrk="1" fontAlgn="base" hangingPunct="1">
        <a:lnSpc>
          <a:spcPct val="125000"/>
        </a:lnSpc>
        <a:spcBef>
          <a:spcPct val="0"/>
        </a:spcBef>
        <a:spcAft>
          <a:spcPct val="0"/>
        </a:spcAft>
        <a:buFont typeface="Symbol" pitchFamily="18" charset="2"/>
        <a:buChar char="-"/>
        <a:defRPr sz="1867" kern="1200">
          <a:solidFill>
            <a:schemeClr val="tx1"/>
          </a:solidFill>
          <a:latin typeface="+mn-lt"/>
          <a:ea typeface="+mn-ea"/>
          <a:cs typeface="+mn-cs"/>
        </a:defRPr>
      </a:lvl3pPr>
      <a:lvl4pPr marL="717533" indent="-237061" algn="l" rtl="0" eaLnBrk="1" fontAlgn="base" hangingPunct="1">
        <a:lnSpc>
          <a:spcPct val="125000"/>
        </a:lnSpc>
        <a:spcBef>
          <a:spcPct val="0"/>
        </a:spcBef>
        <a:spcAft>
          <a:spcPct val="0"/>
        </a:spcAft>
        <a:buFont typeface="Symbol" pitchFamily="18" charset="2"/>
        <a:buChar char="-"/>
        <a:defRPr sz="1867" kern="1200">
          <a:solidFill>
            <a:schemeClr val="tx1"/>
          </a:solidFill>
          <a:latin typeface="+mn-lt"/>
          <a:ea typeface="+mn-ea"/>
          <a:cs typeface="+mn-cs"/>
        </a:defRPr>
      </a:lvl4pPr>
      <a:lvl5pPr marL="952476" indent="-234945" algn="l" rtl="0" eaLnBrk="1" fontAlgn="base" hangingPunct="1">
        <a:lnSpc>
          <a:spcPct val="125000"/>
        </a:lnSpc>
        <a:spcBef>
          <a:spcPct val="0"/>
        </a:spcBef>
        <a:spcAft>
          <a:spcPct val="0"/>
        </a:spcAft>
        <a:buFont typeface="Symbol" pitchFamily="18" charset="2"/>
        <a:buChar char="-"/>
        <a:defRPr sz="18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de-DE"/>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eck 6"/>
          <p:cNvSpPr/>
          <p:nvPr/>
        </p:nvSpPr>
        <p:spPr bwMode="hidden">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algn="ctr">
              <a:lnSpc>
                <a:spcPct val="114000"/>
              </a:lnSpc>
            </a:pPr>
            <a:endParaRPr lang="de-DE" sz="3200" dirty="0">
              <a:solidFill>
                <a:schemeClr val="bg1"/>
              </a:solidFill>
            </a:endParaRPr>
          </a:p>
        </p:txBody>
      </p:sp>
      <p:pic>
        <p:nvPicPr>
          <p:cNvPr id="4" name="Bild 3" descr="20150416 tum logo blau png final.png"/>
          <p:cNvPicPr>
            <a:picLocks noChangeAspect="1"/>
          </p:cNvPicPr>
          <p:nvPr/>
        </p:nvPicPr>
        <p:blipFill>
          <a:blip r:embed="rId3"/>
          <a:stretch>
            <a:fillRect/>
          </a:stretch>
        </p:blipFill>
        <p:spPr bwMode="black">
          <a:xfrm>
            <a:off x="10958401" y="432000"/>
            <a:ext cx="799351" cy="427051"/>
          </a:xfrm>
          <a:prstGeom prst="rect">
            <a:avLst/>
          </a:prstGeom>
        </p:spPr>
      </p:pic>
      <p:sp>
        <p:nvSpPr>
          <p:cNvPr id="9" name="Foliennummernplatzhalter 4"/>
          <p:cNvSpPr>
            <a:spLocks noGrp="1"/>
          </p:cNvSpPr>
          <p:nvPr>
            <p:ph type="sldNum" sz="quarter" idx="4"/>
          </p:nvPr>
        </p:nvSpPr>
        <p:spPr>
          <a:xfrm>
            <a:off x="9033245" y="6473314"/>
            <a:ext cx="2736000" cy="365125"/>
          </a:xfrm>
          <a:prstGeom prst="rect">
            <a:avLst/>
          </a:prstGeom>
        </p:spPr>
        <p:txBody>
          <a:bodyPr vert="horz" lIns="0" tIns="45720" rIns="0" bIns="45720" rtlCol="0" anchor="ctr"/>
          <a:lstStyle>
            <a:lvl1pPr algn="r">
              <a:defRPr sz="1467">
                <a:solidFill>
                  <a:schemeClr val="bg1"/>
                </a:solidFill>
              </a:defRPr>
            </a:lvl1pPr>
          </a:lstStyle>
          <a:p>
            <a:fld id="{CE58CB1E-F828-4F11-99E0-327109AF9DA4}" type="slidenum">
              <a:rPr lang="de-DE" smtClean="0"/>
              <a:pPr/>
              <a:t>‹#›</a:t>
            </a:fld>
            <a:endParaRPr lang="de-DE" dirty="0"/>
          </a:p>
        </p:txBody>
      </p:sp>
      <p:sp>
        <p:nvSpPr>
          <p:cNvPr id="10" name="Fußzeilenplatzhalter 3"/>
          <p:cNvSpPr>
            <a:spLocks noGrp="1"/>
          </p:cNvSpPr>
          <p:nvPr>
            <p:ph type="ftr" sz="quarter" idx="3"/>
          </p:nvPr>
        </p:nvSpPr>
        <p:spPr>
          <a:xfrm>
            <a:off x="414883" y="6473314"/>
            <a:ext cx="8619040" cy="365125"/>
          </a:xfrm>
          <a:prstGeom prst="rect">
            <a:avLst/>
          </a:prstGeom>
        </p:spPr>
        <p:txBody>
          <a:bodyPr vert="horz" lIns="0" tIns="45720" rIns="0" bIns="45720" rtlCol="0" anchor="ctr"/>
          <a:lstStyle>
            <a:lvl1pPr algn="l">
              <a:defRPr sz="1467">
                <a:solidFill>
                  <a:schemeClr val="bg1"/>
                </a:solidFill>
              </a:defRPr>
            </a:lvl1pPr>
          </a:lstStyle>
          <a:p>
            <a:r>
              <a:rPr lang="de-DE" dirty="0"/>
              <a:t>Dr. rer. nat. Erika Mustermann (TUM) | kann beliebig erweitert werden | Infos mit Strich trennen</a:t>
            </a:r>
            <a:endParaRPr lang="en-US" dirty="0"/>
          </a:p>
        </p:txBody>
      </p:sp>
    </p:spTree>
    <p:extLst>
      <p:ext uri="{BB962C8B-B14F-4D97-AF65-F5344CB8AC3E}">
        <p14:creationId xmlns:p14="http://schemas.microsoft.com/office/powerpoint/2010/main" val="4207136786"/>
      </p:ext>
    </p:extLst>
  </p:cSld>
  <p:clrMap bg1="lt1" tx1="dk1" bg2="lt2" tx2="dk2" accent1="accent1" accent2="accent2" accent3="accent3" accent4="accent4" accent5="accent5" accent6="accent6" hlink="hlink" folHlink="folHlink"/>
  <p:sldLayoutIdLst>
    <p:sldLayoutId id="2147483891" r:id="rId1"/>
  </p:sldLayoutIdLst>
  <p:hf hdr="0" dt="0"/>
  <p:txStyles>
    <p:titleStyle>
      <a:lvl1pPr algn="l" rtl="0" eaLnBrk="1" fontAlgn="base" hangingPunct="1">
        <a:lnSpc>
          <a:spcPct val="125000"/>
        </a:lnSpc>
        <a:spcBef>
          <a:spcPct val="0"/>
        </a:spcBef>
        <a:spcAft>
          <a:spcPct val="0"/>
        </a:spcAft>
        <a:defRPr sz="2933" b="0" kern="1200">
          <a:solidFill>
            <a:schemeClr val="tx1"/>
          </a:solidFill>
          <a:latin typeface="+mj-lt"/>
          <a:ea typeface="+mj-ea"/>
          <a:cs typeface="+mj-cs"/>
        </a:defRPr>
      </a:lvl1pPr>
      <a:lvl2pPr algn="l" rtl="0" eaLnBrk="1" fontAlgn="base" hangingPunct="1">
        <a:spcBef>
          <a:spcPct val="0"/>
        </a:spcBef>
        <a:spcAft>
          <a:spcPct val="0"/>
        </a:spcAft>
        <a:defRPr sz="2667" b="1">
          <a:solidFill>
            <a:schemeClr val="tx2"/>
          </a:solidFill>
          <a:latin typeface="Arial" charset="0"/>
          <a:cs typeface="Arial" charset="0"/>
        </a:defRPr>
      </a:lvl2pPr>
      <a:lvl3pPr algn="l" rtl="0" eaLnBrk="1" fontAlgn="base" hangingPunct="1">
        <a:spcBef>
          <a:spcPct val="0"/>
        </a:spcBef>
        <a:spcAft>
          <a:spcPct val="0"/>
        </a:spcAft>
        <a:defRPr sz="2667" b="1">
          <a:solidFill>
            <a:schemeClr val="tx2"/>
          </a:solidFill>
          <a:latin typeface="Arial" charset="0"/>
          <a:cs typeface="Arial" charset="0"/>
        </a:defRPr>
      </a:lvl3pPr>
      <a:lvl4pPr algn="l" rtl="0" eaLnBrk="1" fontAlgn="base" hangingPunct="1">
        <a:spcBef>
          <a:spcPct val="0"/>
        </a:spcBef>
        <a:spcAft>
          <a:spcPct val="0"/>
        </a:spcAft>
        <a:defRPr sz="2667" b="1">
          <a:solidFill>
            <a:schemeClr val="tx2"/>
          </a:solidFill>
          <a:latin typeface="Arial" charset="0"/>
          <a:cs typeface="Arial" charset="0"/>
        </a:defRPr>
      </a:lvl4pPr>
      <a:lvl5pPr algn="l" rtl="0" eaLnBrk="1" fontAlgn="base" hangingPunct="1">
        <a:spcBef>
          <a:spcPct val="0"/>
        </a:spcBef>
        <a:spcAft>
          <a:spcPct val="0"/>
        </a:spcAft>
        <a:defRPr sz="2667" b="1">
          <a:solidFill>
            <a:schemeClr val="tx2"/>
          </a:solidFill>
          <a:latin typeface="Arial" charset="0"/>
          <a:cs typeface="Arial" charset="0"/>
        </a:defRPr>
      </a:lvl5pPr>
      <a:lvl6pPr marL="609585" algn="l" rtl="0" eaLnBrk="1" fontAlgn="base" hangingPunct="1">
        <a:spcBef>
          <a:spcPct val="0"/>
        </a:spcBef>
        <a:spcAft>
          <a:spcPct val="0"/>
        </a:spcAft>
        <a:defRPr sz="2667" b="1">
          <a:solidFill>
            <a:schemeClr val="tx2"/>
          </a:solidFill>
          <a:latin typeface="Arial" charset="0"/>
          <a:cs typeface="Arial" charset="0"/>
        </a:defRPr>
      </a:lvl6pPr>
      <a:lvl7pPr marL="1219170" algn="l" rtl="0" eaLnBrk="1" fontAlgn="base" hangingPunct="1">
        <a:spcBef>
          <a:spcPct val="0"/>
        </a:spcBef>
        <a:spcAft>
          <a:spcPct val="0"/>
        </a:spcAft>
        <a:defRPr sz="2667" b="1">
          <a:solidFill>
            <a:schemeClr val="tx2"/>
          </a:solidFill>
          <a:latin typeface="Arial" charset="0"/>
          <a:cs typeface="Arial" charset="0"/>
        </a:defRPr>
      </a:lvl7pPr>
      <a:lvl8pPr marL="1828754" algn="l" rtl="0" eaLnBrk="1" fontAlgn="base" hangingPunct="1">
        <a:spcBef>
          <a:spcPct val="0"/>
        </a:spcBef>
        <a:spcAft>
          <a:spcPct val="0"/>
        </a:spcAft>
        <a:defRPr sz="2667" b="1">
          <a:solidFill>
            <a:schemeClr val="tx2"/>
          </a:solidFill>
          <a:latin typeface="Arial" charset="0"/>
          <a:cs typeface="Arial" charset="0"/>
        </a:defRPr>
      </a:lvl8pPr>
      <a:lvl9pPr marL="2438339" algn="l" rtl="0" eaLnBrk="1" fontAlgn="base" hangingPunct="1">
        <a:spcBef>
          <a:spcPct val="0"/>
        </a:spcBef>
        <a:spcAft>
          <a:spcPct val="0"/>
        </a:spcAft>
        <a:defRPr sz="2667" b="1">
          <a:solidFill>
            <a:schemeClr val="tx2"/>
          </a:solidFill>
          <a:latin typeface="Arial" charset="0"/>
          <a:cs typeface="Arial" charset="0"/>
        </a:defRPr>
      </a:lvl9pPr>
    </p:titleStyle>
    <p:bodyStyle>
      <a:lvl1pPr algn="l" rtl="0" eaLnBrk="1" fontAlgn="base" hangingPunct="1">
        <a:lnSpc>
          <a:spcPct val="100000"/>
        </a:lnSpc>
        <a:spcBef>
          <a:spcPct val="0"/>
        </a:spcBef>
        <a:spcAft>
          <a:spcPct val="0"/>
        </a:spcAft>
        <a:defRPr sz="2133" kern="1200">
          <a:solidFill>
            <a:schemeClr val="tx1"/>
          </a:solidFill>
          <a:latin typeface="+mn-lt"/>
          <a:ea typeface="+mn-ea"/>
          <a:cs typeface="+mn-cs"/>
        </a:defRPr>
      </a:lvl1pPr>
      <a:lvl2pPr marL="234945" indent="-234945" algn="l" rtl="0" eaLnBrk="1" fontAlgn="base" hangingPunct="1">
        <a:lnSpc>
          <a:spcPct val="100000"/>
        </a:lnSpc>
        <a:spcBef>
          <a:spcPct val="0"/>
        </a:spcBef>
        <a:spcAft>
          <a:spcPct val="0"/>
        </a:spcAft>
        <a:buFont typeface="Arial" charset="0"/>
        <a:buChar char="•"/>
        <a:defRPr sz="2133" kern="1200">
          <a:solidFill>
            <a:schemeClr val="tx1"/>
          </a:solidFill>
          <a:latin typeface="+mn-lt"/>
          <a:ea typeface="+mn-ea"/>
          <a:cs typeface="+mn-cs"/>
        </a:defRPr>
      </a:lvl2pPr>
      <a:lvl3pPr marL="480472" indent="-245527" algn="l" rtl="0" eaLnBrk="1" fontAlgn="base" hangingPunct="1">
        <a:lnSpc>
          <a:spcPct val="125000"/>
        </a:lnSpc>
        <a:spcBef>
          <a:spcPct val="0"/>
        </a:spcBef>
        <a:spcAft>
          <a:spcPct val="0"/>
        </a:spcAft>
        <a:buFont typeface="Symbol" pitchFamily="18" charset="2"/>
        <a:buChar char="-"/>
        <a:defRPr sz="1867" kern="1200">
          <a:solidFill>
            <a:schemeClr val="tx1"/>
          </a:solidFill>
          <a:latin typeface="+mn-lt"/>
          <a:ea typeface="+mn-ea"/>
          <a:cs typeface="+mn-cs"/>
        </a:defRPr>
      </a:lvl3pPr>
      <a:lvl4pPr marL="717533" indent="-237061" algn="l" rtl="0" eaLnBrk="1" fontAlgn="base" hangingPunct="1">
        <a:lnSpc>
          <a:spcPct val="125000"/>
        </a:lnSpc>
        <a:spcBef>
          <a:spcPct val="0"/>
        </a:spcBef>
        <a:spcAft>
          <a:spcPct val="0"/>
        </a:spcAft>
        <a:buFont typeface="Symbol" pitchFamily="18" charset="2"/>
        <a:buChar char="-"/>
        <a:defRPr sz="1867" kern="1200">
          <a:solidFill>
            <a:schemeClr val="tx1"/>
          </a:solidFill>
          <a:latin typeface="+mn-lt"/>
          <a:ea typeface="+mn-ea"/>
          <a:cs typeface="+mn-cs"/>
        </a:defRPr>
      </a:lvl4pPr>
      <a:lvl5pPr marL="952476" indent="-234945" algn="l" rtl="0" eaLnBrk="1" fontAlgn="base" hangingPunct="1">
        <a:lnSpc>
          <a:spcPct val="125000"/>
        </a:lnSpc>
        <a:spcBef>
          <a:spcPct val="0"/>
        </a:spcBef>
        <a:spcAft>
          <a:spcPct val="0"/>
        </a:spcAft>
        <a:buFont typeface="Symbol" pitchFamily="18" charset="2"/>
        <a:buChar char="-"/>
        <a:defRPr sz="18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de-DE"/>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EC81CD68-79B0-1C33-C7CC-FC0E6B24BAE1}"/>
              </a:ext>
            </a:extLst>
          </p:cNvPr>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Text Placeholder 2">
            <a:extLst>
              <a:ext uri="{FF2B5EF4-FFF2-40B4-BE49-F238E27FC236}">
                <a16:creationId xmlns:a16="http://schemas.microsoft.com/office/drawing/2014/main" id="{78B530A5-0F0A-40D3-82B6-2E65F61025C8}"/>
              </a:ext>
            </a:extLst>
          </p:cNvPr>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077B0D72-937E-2E47-234F-011B93158187}"/>
              </a:ext>
            </a:extLst>
          </p:cNvPr>
          <p:cNvSpPr>
            <a:spLocks noGrp="1"/>
          </p:cNvSpPr>
          <p:nvPr>
            <p:ph type="dt" sz="half" idx="2"/>
          </p:nvPr>
        </p:nvSpPr>
        <p:spPr>
          <a:xfrm>
            <a:off x="609600" y="6356363"/>
            <a:ext cx="28448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900">
                <a:solidFill>
                  <a:srgbClr val="898989"/>
                </a:solidFill>
                <a:cs typeface="Arial" pitchFamily="34" charset="0"/>
              </a:defRPr>
            </a:lvl1pPr>
          </a:lstStyle>
          <a:p>
            <a:pPr>
              <a:defRPr/>
            </a:pPr>
            <a:fld id="{876D6147-72D5-42D3-A74E-0C154D7076E7}" type="datetime1">
              <a:rPr lang="en-SG" smtClean="0"/>
              <a:t>20/11/24</a:t>
            </a:fld>
            <a:endParaRPr lang="en-US"/>
          </a:p>
        </p:txBody>
      </p:sp>
      <p:sp>
        <p:nvSpPr>
          <p:cNvPr id="5" name="Footer Placeholder 4">
            <a:extLst>
              <a:ext uri="{FF2B5EF4-FFF2-40B4-BE49-F238E27FC236}">
                <a16:creationId xmlns:a16="http://schemas.microsoft.com/office/drawing/2014/main" id="{67E3928C-570F-29D5-5057-6D7A334342B6}"/>
              </a:ext>
            </a:extLst>
          </p:cNvPr>
          <p:cNvSpPr>
            <a:spLocks noGrp="1"/>
          </p:cNvSpPr>
          <p:nvPr>
            <p:ph type="ftr" sz="quarter" idx="3"/>
          </p:nvPr>
        </p:nvSpPr>
        <p:spPr>
          <a:xfrm>
            <a:off x="4165600" y="6356363"/>
            <a:ext cx="3860800" cy="365125"/>
          </a:xfrm>
          <a:prstGeom prst="rect">
            <a:avLst/>
          </a:prstGeom>
        </p:spPr>
        <p:txBody>
          <a:bodyPr vert="horz" lIns="91440" tIns="45720" rIns="91440" bIns="45720" rtlCol="0" anchor="ctr"/>
          <a:lstStyle>
            <a:lvl1pPr algn="ctr" eaLnBrk="1" hangingPunct="1">
              <a:defRPr sz="900">
                <a:solidFill>
                  <a:schemeClr val="tx1">
                    <a:tint val="75000"/>
                  </a:schemeClr>
                </a:solidFill>
                <a:latin typeface="Century Gothic" charset="0"/>
                <a:ea typeface="ＭＳ Ｐゴシック" charset="0"/>
                <a:cs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95D3E59F-D101-3A15-DBCA-D2A28C69BEA1}"/>
              </a:ext>
            </a:extLst>
          </p:cNvPr>
          <p:cNvSpPr>
            <a:spLocks noGrp="1"/>
          </p:cNvSpPr>
          <p:nvPr>
            <p:ph type="sldNum" sz="quarter" idx="4"/>
          </p:nvPr>
        </p:nvSpPr>
        <p:spPr>
          <a:xfrm>
            <a:off x="8737600" y="6356363"/>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898989"/>
                </a:solidFill>
                <a:cs typeface="Arial" panose="020B0604020202020204" pitchFamily="34" charset="0"/>
              </a:defRPr>
            </a:lvl1pPr>
          </a:lstStyle>
          <a:p>
            <a:fld id="{237D1DA5-18CC-4EDC-81DB-F37A77AAFD63}" type="slidenum">
              <a:rPr lang="en-US" altLang="en-US"/>
              <a:pPr/>
              <a:t>‹#›</a:t>
            </a:fld>
            <a:endParaRPr lang="en-US" altLang="en-US"/>
          </a:p>
        </p:txBody>
      </p:sp>
      <p:pic>
        <p:nvPicPr>
          <p:cNvPr id="2055" name="Picture 6" descr="bg-grey-1.jpg">
            <a:extLst>
              <a:ext uri="{FF2B5EF4-FFF2-40B4-BE49-F238E27FC236}">
                <a16:creationId xmlns:a16="http://schemas.microsoft.com/office/drawing/2014/main" id="{9AF83FFB-CAC3-6DEA-A0AC-09987F2EF94C}"/>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31751" y="-23811"/>
            <a:ext cx="12323235" cy="6985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7" name="Picture 8" descr="orange-stripe.gif">
            <a:extLst>
              <a:ext uri="{FF2B5EF4-FFF2-40B4-BE49-F238E27FC236}">
                <a16:creationId xmlns:a16="http://schemas.microsoft.com/office/drawing/2014/main" id="{D4A91866-9154-1787-BF67-73642155632A}"/>
              </a:ext>
            </a:extLst>
          </p:cNvPr>
          <p:cNvPicPr>
            <a:picLocks noChangeAspect="1"/>
          </p:cNvPicPr>
          <p:nvPr/>
        </p:nvPicPr>
        <p:blipFill>
          <a:blip r:embed="rId15">
            <a:extLst>
              <a:ext uri="{28A0092B-C50C-407E-A947-70E740481C1C}">
                <a14:useLocalDpi xmlns:a14="http://schemas.microsoft.com/office/drawing/2010/main" val="0"/>
              </a:ext>
            </a:extLst>
          </a:blip>
          <a:srcRect t="3" r="6001" b="-5"/>
          <a:stretch>
            <a:fillRect/>
          </a:stretch>
        </p:blipFill>
        <p:spPr bwMode="auto">
          <a:xfrm>
            <a:off x="797993" y="6072201"/>
            <a:ext cx="11459633" cy="8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7AD83BDE-D8D4-884D-C136-2A250D22E17E}"/>
              </a:ext>
            </a:extLst>
          </p:cNvPr>
          <p:cNvSpPr/>
          <p:nvPr/>
        </p:nvSpPr>
        <p:spPr>
          <a:xfrm>
            <a:off x="10227733" y="6073775"/>
            <a:ext cx="2057400" cy="82550"/>
          </a:xfrm>
          <a:prstGeom prst="rect">
            <a:avLst/>
          </a:prstGeom>
          <a:solidFill>
            <a:srgbClr val="023E7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800"/>
          </a:p>
        </p:txBody>
      </p:sp>
    </p:spTree>
    <p:extLst>
      <p:ext uri="{BB962C8B-B14F-4D97-AF65-F5344CB8AC3E}">
        <p14:creationId xmlns:p14="http://schemas.microsoft.com/office/powerpoint/2010/main" val="2510237775"/>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Lst>
  <p:hf hdr="0" ftr="0" dt="0"/>
  <p:txStyles>
    <p:titleStyle>
      <a:lvl1pPr algn="ctr" defTabSz="342874" rtl="0" eaLnBrk="1" fontAlgn="base" hangingPunct="1">
        <a:spcBef>
          <a:spcPct val="0"/>
        </a:spcBef>
        <a:spcAft>
          <a:spcPct val="0"/>
        </a:spcAft>
        <a:defRPr sz="3300" kern="1200">
          <a:solidFill>
            <a:schemeClr val="tx1"/>
          </a:solidFill>
          <a:latin typeface="+mj-lt"/>
          <a:ea typeface="MS PGothic" pitchFamily="34" charset="-128"/>
          <a:cs typeface="ＭＳ Ｐゴシック" charset="0"/>
        </a:defRPr>
      </a:lvl1pPr>
      <a:lvl2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2pPr>
      <a:lvl3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3pPr>
      <a:lvl4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4pPr>
      <a:lvl5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5pPr>
      <a:lvl6pPr marL="34287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49"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2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498"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p:titleStyle>
    <p:bodyStyle>
      <a:lvl1pPr marL="257156" indent="-257156" algn="l" defTabSz="342874"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S PGothic" pitchFamily="34" charset="-128"/>
          <a:cs typeface="ＭＳ Ｐゴシック" charset="0"/>
        </a:defRPr>
      </a:lvl1pPr>
      <a:lvl2pPr marL="557171" indent="-214298" algn="l" defTabSz="342874" rtl="0" eaLnBrk="1" fontAlgn="base" hangingPunct="1">
        <a:spcBef>
          <a:spcPct val="20000"/>
        </a:spcBef>
        <a:spcAft>
          <a:spcPct val="0"/>
        </a:spcAft>
        <a:buFont typeface="Arial" panose="020B0604020202020204" pitchFamily="34" charset="0"/>
        <a:buChar char="–"/>
        <a:defRPr sz="2100" kern="1200">
          <a:solidFill>
            <a:schemeClr val="tx1"/>
          </a:solidFill>
          <a:latin typeface="+mn-lt"/>
          <a:ea typeface="MS PGothic" pitchFamily="34" charset="-128"/>
          <a:cs typeface="+mn-cs"/>
        </a:defRPr>
      </a:lvl2pPr>
      <a:lvl3pPr marL="857186" indent="-171438" algn="l" defTabSz="342874" rtl="0" eaLnBrk="1" fontAlgn="base" hangingPunct="1">
        <a:spcBef>
          <a:spcPct val="20000"/>
        </a:spcBef>
        <a:spcAft>
          <a:spcPct val="0"/>
        </a:spcAft>
        <a:buFont typeface="Arial" panose="020B0604020202020204" pitchFamily="34" charset="0"/>
        <a:buChar char="•"/>
        <a:defRPr sz="1800" kern="1200">
          <a:solidFill>
            <a:schemeClr val="tx1"/>
          </a:solidFill>
          <a:latin typeface="+mn-lt"/>
          <a:ea typeface="MS PGothic" pitchFamily="34" charset="-128"/>
          <a:cs typeface="+mn-cs"/>
        </a:defRPr>
      </a:lvl3pPr>
      <a:lvl4pPr marL="1200061" indent="-171438" algn="l" defTabSz="342874"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S PGothic" pitchFamily="34" charset="-128"/>
          <a:cs typeface="+mn-cs"/>
        </a:defRPr>
      </a:lvl4pPr>
      <a:lvl5pPr marL="1542935" indent="-171438" algn="l" defTabSz="342874"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S PGothic" pitchFamily="34" charset="-128"/>
          <a:cs typeface="+mn-cs"/>
        </a:defRPr>
      </a:lvl5pPr>
      <a:lvl6pPr marL="1885810"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4"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3" indent="-171438" algn="l" defTabSz="342874"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74" rtl="0" eaLnBrk="1" latinLnBrk="0" hangingPunct="1">
        <a:defRPr sz="1351" kern="1200">
          <a:solidFill>
            <a:schemeClr val="tx1"/>
          </a:solidFill>
          <a:latin typeface="+mn-lt"/>
          <a:ea typeface="+mn-ea"/>
          <a:cs typeface="+mn-cs"/>
        </a:defRPr>
      </a:lvl1pPr>
      <a:lvl2pPr marL="342874" algn="l" defTabSz="342874" rtl="0" eaLnBrk="1" latinLnBrk="0" hangingPunct="1">
        <a:defRPr sz="1351" kern="1200">
          <a:solidFill>
            <a:schemeClr val="tx1"/>
          </a:solidFill>
          <a:latin typeface="+mn-lt"/>
          <a:ea typeface="+mn-ea"/>
          <a:cs typeface="+mn-cs"/>
        </a:defRPr>
      </a:lvl2pPr>
      <a:lvl3pPr marL="685749" algn="l" defTabSz="342874" rtl="0" eaLnBrk="1" latinLnBrk="0" hangingPunct="1">
        <a:defRPr sz="1351" kern="1200">
          <a:solidFill>
            <a:schemeClr val="tx1"/>
          </a:solidFill>
          <a:latin typeface="+mn-lt"/>
          <a:ea typeface="+mn-ea"/>
          <a:cs typeface="+mn-cs"/>
        </a:defRPr>
      </a:lvl3pPr>
      <a:lvl4pPr marL="1028624" algn="l" defTabSz="342874" rtl="0" eaLnBrk="1" latinLnBrk="0" hangingPunct="1">
        <a:defRPr sz="1351" kern="1200">
          <a:solidFill>
            <a:schemeClr val="tx1"/>
          </a:solidFill>
          <a:latin typeface="+mn-lt"/>
          <a:ea typeface="+mn-ea"/>
          <a:cs typeface="+mn-cs"/>
        </a:defRPr>
      </a:lvl4pPr>
      <a:lvl5pPr marL="1371498" algn="l" defTabSz="342874" rtl="0" eaLnBrk="1" latinLnBrk="0" hangingPunct="1">
        <a:defRPr sz="1351" kern="1200">
          <a:solidFill>
            <a:schemeClr val="tx1"/>
          </a:solidFill>
          <a:latin typeface="+mn-lt"/>
          <a:ea typeface="+mn-ea"/>
          <a:cs typeface="+mn-cs"/>
        </a:defRPr>
      </a:lvl5pPr>
      <a:lvl6pPr marL="1714371" algn="l" defTabSz="342874" rtl="0" eaLnBrk="1" latinLnBrk="0" hangingPunct="1">
        <a:defRPr sz="1351" kern="1200">
          <a:solidFill>
            <a:schemeClr val="tx1"/>
          </a:solidFill>
          <a:latin typeface="+mn-lt"/>
          <a:ea typeface="+mn-ea"/>
          <a:cs typeface="+mn-cs"/>
        </a:defRPr>
      </a:lvl6pPr>
      <a:lvl7pPr marL="2057246" algn="l" defTabSz="342874" rtl="0" eaLnBrk="1" latinLnBrk="0" hangingPunct="1">
        <a:defRPr sz="1351" kern="1200">
          <a:solidFill>
            <a:schemeClr val="tx1"/>
          </a:solidFill>
          <a:latin typeface="+mn-lt"/>
          <a:ea typeface="+mn-ea"/>
          <a:cs typeface="+mn-cs"/>
        </a:defRPr>
      </a:lvl7pPr>
      <a:lvl8pPr marL="2400120" algn="l" defTabSz="342874" rtl="0" eaLnBrk="1" latinLnBrk="0" hangingPunct="1">
        <a:defRPr sz="1351" kern="1200">
          <a:solidFill>
            <a:schemeClr val="tx1"/>
          </a:solidFill>
          <a:latin typeface="+mn-lt"/>
          <a:ea typeface="+mn-ea"/>
          <a:cs typeface="+mn-cs"/>
        </a:defRPr>
      </a:lvl8pPr>
      <a:lvl9pPr marL="2742994" algn="l" defTabSz="342874" rtl="0" eaLnBrk="1" latinLnBrk="0" hangingPunct="1">
        <a:defRPr sz="1351"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6" descr="bg-orange-1.jpg">
            <a:extLst>
              <a:ext uri="{FF2B5EF4-FFF2-40B4-BE49-F238E27FC236}">
                <a16:creationId xmlns:a16="http://schemas.microsoft.com/office/drawing/2014/main" id="{89F41125-9FD4-F205-C464-43C9647A617E}"/>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2338051" cy="696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8" descr="blue-stripe.gif">
            <a:extLst>
              <a:ext uri="{FF2B5EF4-FFF2-40B4-BE49-F238E27FC236}">
                <a16:creationId xmlns:a16="http://schemas.microsoft.com/office/drawing/2014/main" id="{95D1AAB3-FA0E-16D1-580A-5D2C768EDFE1}"/>
              </a:ext>
            </a:extLst>
          </p:cNvPr>
          <p:cNvPicPr>
            <a:picLocks noChangeAspect="1"/>
          </p:cNvPicPr>
          <p:nvPr/>
        </p:nvPicPr>
        <p:blipFill>
          <a:blip r:embed="rId14">
            <a:extLst>
              <a:ext uri="{28A0092B-C50C-407E-A947-70E740481C1C}">
                <a14:useLocalDpi xmlns:a14="http://schemas.microsoft.com/office/drawing/2010/main" val="0"/>
              </a:ext>
            </a:extLst>
          </a:blip>
          <a:srcRect l="2" r="5299"/>
          <a:stretch>
            <a:fillRect/>
          </a:stretch>
        </p:blipFill>
        <p:spPr bwMode="auto">
          <a:xfrm>
            <a:off x="795876" y="6072188"/>
            <a:ext cx="11546417"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6651086"/>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Lst>
  <p:hf hdr="0" ftr="0" dt="0"/>
  <p:txStyles>
    <p:titleStyle>
      <a:lvl1pPr algn="ctr" defTabSz="342874" rtl="0" eaLnBrk="1" fontAlgn="base" hangingPunct="1">
        <a:spcBef>
          <a:spcPct val="0"/>
        </a:spcBef>
        <a:spcAft>
          <a:spcPct val="0"/>
        </a:spcAft>
        <a:defRPr sz="3300" kern="1200">
          <a:solidFill>
            <a:schemeClr val="tx1"/>
          </a:solidFill>
          <a:latin typeface="+mj-lt"/>
          <a:ea typeface="MS PGothic" pitchFamily="34" charset="-128"/>
          <a:cs typeface="ＭＳ Ｐゴシック" charset="0"/>
        </a:defRPr>
      </a:lvl1pPr>
      <a:lvl2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2pPr>
      <a:lvl3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3pPr>
      <a:lvl4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4pPr>
      <a:lvl5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5pPr>
      <a:lvl6pPr marL="34287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49"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2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498"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p:titleStyle>
    <p:bodyStyle>
      <a:lvl1pPr marL="257156" indent="-257156" algn="l" defTabSz="342874"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S PGothic" pitchFamily="34" charset="-128"/>
          <a:cs typeface="ＭＳ Ｐゴシック" charset="0"/>
        </a:defRPr>
      </a:lvl1pPr>
      <a:lvl2pPr marL="557171" indent="-214298" algn="l" defTabSz="342874" rtl="0" eaLnBrk="1" fontAlgn="base" hangingPunct="1">
        <a:spcBef>
          <a:spcPct val="20000"/>
        </a:spcBef>
        <a:spcAft>
          <a:spcPct val="0"/>
        </a:spcAft>
        <a:buFont typeface="Arial" panose="020B0604020202020204" pitchFamily="34" charset="0"/>
        <a:buChar char="–"/>
        <a:defRPr sz="2100" kern="1200">
          <a:solidFill>
            <a:schemeClr val="tx1"/>
          </a:solidFill>
          <a:latin typeface="+mn-lt"/>
          <a:ea typeface="MS PGothic" pitchFamily="34" charset="-128"/>
          <a:cs typeface="+mn-cs"/>
        </a:defRPr>
      </a:lvl2pPr>
      <a:lvl3pPr marL="857186" indent="-171438" algn="l" defTabSz="342874" rtl="0" eaLnBrk="1" fontAlgn="base" hangingPunct="1">
        <a:spcBef>
          <a:spcPct val="20000"/>
        </a:spcBef>
        <a:spcAft>
          <a:spcPct val="0"/>
        </a:spcAft>
        <a:buFont typeface="Arial" panose="020B0604020202020204" pitchFamily="34" charset="0"/>
        <a:buChar char="•"/>
        <a:defRPr sz="1800" kern="1200">
          <a:solidFill>
            <a:schemeClr val="tx1"/>
          </a:solidFill>
          <a:latin typeface="+mn-lt"/>
          <a:ea typeface="MS PGothic" pitchFamily="34" charset="-128"/>
          <a:cs typeface="+mn-cs"/>
        </a:defRPr>
      </a:lvl3pPr>
      <a:lvl4pPr marL="1200061" indent="-171438" algn="l" defTabSz="342874"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S PGothic" pitchFamily="34" charset="-128"/>
          <a:cs typeface="+mn-cs"/>
        </a:defRPr>
      </a:lvl4pPr>
      <a:lvl5pPr marL="1542935" indent="-171438" algn="l" defTabSz="342874"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S PGothic" pitchFamily="34" charset="-128"/>
          <a:cs typeface="+mn-cs"/>
        </a:defRPr>
      </a:lvl5pPr>
      <a:lvl6pPr marL="1885810"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4"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3" indent="-171438" algn="l" defTabSz="342874"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74" rtl="0" eaLnBrk="1" latinLnBrk="0" hangingPunct="1">
        <a:defRPr sz="1351" kern="1200">
          <a:solidFill>
            <a:schemeClr val="tx1"/>
          </a:solidFill>
          <a:latin typeface="+mn-lt"/>
          <a:ea typeface="+mn-ea"/>
          <a:cs typeface="+mn-cs"/>
        </a:defRPr>
      </a:lvl1pPr>
      <a:lvl2pPr marL="342874" algn="l" defTabSz="342874" rtl="0" eaLnBrk="1" latinLnBrk="0" hangingPunct="1">
        <a:defRPr sz="1351" kern="1200">
          <a:solidFill>
            <a:schemeClr val="tx1"/>
          </a:solidFill>
          <a:latin typeface="+mn-lt"/>
          <a:ea typeface="+mn-ea"/>
          <a:cs typeface="+mn-cs"/>
        </a:defRPr>
      </a:lvl2pPr>
      <a:lvl3pPr marL="685749" algn="l" defTabSz="342874" rtl="0" eaLnBrk="1" latinLnBrk="0" hangingPunct="1">
        <a:defRPr sz="1351" kern="1200">
          <a:solidFill>
            <a:schemeClr val="tx1"/>
          </a:solidFill>
          <a:latin typeface="+mn-lt"/>
          <a:ea typeface="+mn-ea"/>
          <a:cs typeface="+mn-cs"/>
        </a:defRPr>
      </a:lvl3pPr>
      <a:lvl4pPr marL="1028624" algn="l" defTabSz="342874" rtl="0" eaLnBrk="1" latinLnBrk="0" hangingPunct="1">
        <a:defRPr sz="1351" kern="1200">
          <a:solidFill>
            <a:schemeClr val="tx1"/>
          </a:solidFill>
          <a:latin typeface="+mn-lt"/>
          <a:ea typeface="+mn-ea"/>
          <a:cs typeface="+mn-cs"/>
        </a:defRPr>
      </a:lvl4pPr>
      <a:lvl5pPr marL="1371498" algn="l" defTabSz="342874" rtl="0" eaLnBrk="1" latinLnBrk="0" hangingPunct="1">
        <a:defRPr sz="1351" kern="1200">
          <a:solidFill>
            <a:schemeClr val="tx1"/>
          </a:solidFill>
          <a:latin typeface="+mn-lt"/>
          <a:ea typeface="+mn-ea"/>
          <a:cs typeface="+mn-cs"/>
        </a:defRPr>
      </a:lvl5pPr>
      <a:lvl6pPr marL="1714371" algn="l" defTabSz="342874" rtl="0" eaLnBrk="1" latinLnBrk="0" hangingPunct="1">
        <a:defRPr sz="1351" kern="1200">
          <a:solidFill>
            <a:schemeClr val="tx1"/>
          </a:solidFill>
          <a:latin typeface="+mn-lt"/>
          <a:ea typeface="+mn-ea"/>
          <a:cs typeface="+mn-cs"/>
        </a:defRPr>
      </a:lvl6pPr>
      <a:lvl7pPr marL="2057246" algn="l" defTabSz="342874" rtl="0" eaLnBrk="1" latinLnBrk="0" hangingPunct="1">
        <a:defRPr sz="1351" kern="1200">
          <a:solidFill>
            <a:schemeClr val="tx1"/>
          </a:solidFill>
          <a:latin typeface="+mn-lt"/>
          <a:ea typeface="+mn-ea"/>
          <a:cs typeface="+mn-cs"/>
        </a:defRPr>
      </a:lvl7pPr>
      <a:lvl8pPr marL="2400120" algn="l" defTabSz="342874" rtl="0" eaLnBrk="1" latinLnBrk="0" hangingPunct="1">
        <a:defRPr sz="1351" kern="1200">
          <a:solidFill>
            <a:schemeClr val="tx1"/>
          </a:solidFill>
          <a:latin typeface="+mn-lt"/>
          <a:ea typeface="+mn-ea"/>
          <a:cs typeface="+mn-cs"/>
        </a:defRPr>
      </a:lvl8pPr>
      <a:lvl9pPr marL="2742994" algn="l" defTabSz="342874" rtl="0" eaLnBrk="1" latinLnBrk="0" hangingPunct="1">
        <a:defRPr sz="1351"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8" descr="blue-stripe.gif">
            <a:extLst>
              <a:ext uri="{FF2B5EF4-FFF2-40B4-BE49-F238E27FC236}">
                <a16:creationId xmlns:a16="http://schemas.microsoft.com/office/drawing/2014/main" id="{1D228712-4836-8018-02AC-331C1BD39B58}"/>
              </a:ext>
            </a:extLst>
          </p:cNvPr>
          <p:cNvPicPr>
            <a:picLocks noChangeAspect="1"/>
          </p:cNvPicPr>
          <p:nvPr/>
        </p:nvPicPr>
        <p:blipFill>
          <a:blip r:embed="rId20">
            <a:extLst>
              <a:ext uri="{28A0092B-C50C-407E-A947-70E740481C1C}">
                <a14:useLocalDpi xmlns:a14="http://schemas.microsoft.com/office/drawing/2010/main" val="0"/>
              </a:ext>
            </a:extLst>
          </a:blip>
          <a:srcRect l="2" r="6303"/>
          <a:stretch>
            <a:fillRect/>
          </a:stretch>
        </p:blipFill>
        <p:spPr bwMode="auto">
          <a:xfrm>
            <a:off x="795868" y="6072188"/>
            <a:ext cx="11396133"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Slide Number Placeholder 5">
            <a:extLst>
              <a:ext uri="{FF2B5EF4-FFF2-40B4-BE49-F238E27FC236}">
                <a16:creationId xmlns:a16="http://schemas.microsoft.com/office/drawing/2014/main" id="{EF05599C-0ED6-67F8-7BF8-8DFE0AA687D5}"/>
              </a:ext>
            </a:extLst>
          </p:cNvPr>
          <p:cNvSpPr>
            <a:spLocks noGrp="1"/>
          </p:cNvSpPr>
          <p:nvPr>
            <p:ph type="sldNum" sz="quarter" idx="4"/>
          </p:nvPr>
        </p:nvSpPr>
        <p:spPr>
          <a:xfrm>
            <a:off x="9136297" y="6408751"/>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7F7F7F"/>
                </a:solidFill>
                <a:latin typeface="Frutiger LT 55 Roman" pitchFamily="34" charset="0"/>
              </a:defRPr>
            </a:lvl1pPr>
          </a:lstStyle>
          <a:p>
            <a:fld id="{2E355FD2-5212-453D-A101-82321CF650BF}" type="slidenum">
              <a:rPr lang="en-US" altLang="en-US" smtClean="0"/>
              <a:pPr/>
              <a:t>‹#›</a:t>
            </a:fld>
            <a:endParaRPr lang="en-US" altLang="en-US"/>
          </a:p>
        </p:txBody>
      </p:sp>
      <p:sp>
        <p:nvSpPr>
          <p:cNvPr id="6" name="Rectangle 5">
            <a:extLst>
              <a:ext uri="{FF2B5EF4-FFF2-40B4-BE49-F238E27FC236}">
                <a16:creationId xmlns:a16="http://schemas.microsoft.com/office/drawing/2014/main" id="{452365BF-9627-6320-D6A1-C5E788C154C7}"/>
              </a:ext>
            </a:extLst>
          </p:cNvPr>
          <p:cNvSpPr/>
          <p:nvPr/>
        </p:nvSpPr>
        <p:spPr>
          <a:xfrm>
            <a:off x="10227733" y="6070600"/>
            <a:ext cx="1964267" cy="76200"/>
          </a:xfrm>
          <a:prstGeom prst="rect">
            <a:avLst/>
          </a:prstGeom>
          <a:solidFill>
            <a:srgbClr val="F17D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800"/>
          </a:p>
        </p:txBody>
      </p:sp>
    </p:spTree>
    <p:extLst>
      <p:ext uri="{BB962C8B-B14F-4D97-AF65-F5344CB8AC3E}">
        <p14:creationId xmlns:p14="http://schemas.microsoft.com/office/powerpoint/2010/main" val="4078016081"/>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48" r:id="rId16"/>
    <p:sldLayoutId id="2147483849" r:id="rId17"/>
    <p:sldLayoutId id="2147483850" r:id="rId18"/>
  </p:sldLayoutIdLst>
  <p:hf hdr="0" ftr="0" dt="0"/>
  <p:txStyles>
    <p:titleStyle>
      <a:lvl1pPr algn="ctr" defTabSz="342874" rtl="0" eaLnBrk="1" fontAlgn="base" hangingPunct="1">
        <a:spcBef>
          <a:spcPct val="0"/>
        </a:spcBef>
        <a:spcAft>
          <a:spcPct val="0"/>
        </a:spcAft>
        <a:defRPr sz="3300" kern="1200">
          <a:solidFill>
            <a:schemeClr val="tx1"/>
          </a:solidFill>
          <a:latin typeface="+mj-lt"/>
          <a:ea typeface="MS PGothic" pitchFamily="34" charset="-128"/>
          <a:cs typeface="ＭＳ Ｐゴシック" charset="0"/>
        </a:defRPr>
      </a:lvl1pPr>
      <a:lvl2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2pPr>
      <a:lvl3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3pPr>
      <a:lvl4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4pPr>
      <a:lvl5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5pPr>
      <a:lvl6pPr marL="34287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49"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2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498"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p:titleStyle>
    <p:bodyStyle>
      <a:lvl1pPr marL="257156" indent="-257156" algn="l" defTabSz="342874"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S PGothic" pitchFamily="34" charset="-128"/>
          <a:cs typeface="ＭＳ Ｐゴシック" charset="0"/>
        </a:defRPr>
      </a:lvl1pPr>
      <a:lvl2pPr marL="557171" indent="-214298" algn="l" defTabSz="342874" rtl="0" eaLnBrk="1" fontAlgn="base" hangingPunct="1">
        <a:spcBef>
          <a:spcPct val="20000"/>
        </a:spcBef>
        <a:spcAft>
          <a:spcPct val="0"/>
        </a:spcAft>
        <a:buFont typeface="Arial" panose="020B0604020202020204" pitchFamily="34" charset="0"/>
        <a:buChar char="–"/>
        <a:defRPr sz="2100" kern="1200">
          <a:solidFill>
            <a:schemeClr val="tx1"/>
          </a:solidFill>
          <a:latin typeface="+mn-lt"/>
          <a:ea typeface="MS PGothic" pitchFamily="34" charset="-128"/>
          <a:cs typeface="+mn-cs"/>
        </a:defRPr>
      </a:lvl2pPr>
      <a:lvl3pPr marL="857186" indent="-171438" algn="l" defTabSz="342874" rtl="0" eaLnBrk="1" fontAlgn="base" hangingPunct="1">
        <a:spcBef>
          <a:spcPct val="20000"/>
        </a:spcBef>
        <a:spcAft>
          <a:spcPct val="0"/>
        </a:spcAft>
        <a:buFont typeface="Arial" panose="020B0604020202020204" pitchFamily="34" charset="0"/>
        <a:buChar char="•"/>
        <a:defRPr sz="1800" kern="1200">
          <a:solidFill>
            <a:schemeClr val="tx1"/>
          </a:solidFill>
          <a:latin typeface="+mn-lt"/>
          <a:ea typeface="MS PGothic" pitchFamily="34" charset="-128"/>
          <a:cs typeface="+mn-cs"/>
        </a:defRPr>
      </a:lvl3pPr>
      <a:lvl4pPr marL="1200061" indent="-171438" algn="l" defTabSz="342874"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S PGothic" pitchFamily="34" charset="-128"/>
          <a:cs typeface="+mn-cs"/>
        </a:defRPr>
      </a:lvl4pPr>
      <a:lvl5pPr marL="1542935" indent="-171438" algn="l" defTabSz="342874"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S PGothic" pitchFamily="34" charset="-128"/>
          <a:cs typeface="+mn-cs"/>
        </a:defRPr>
      </a:lvl5pPr>
      <a:lvl6pPr marL="1885810"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4"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3" indent="-171438" algn="l" defTabSz="342874"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74" rtl="0" eaLnBrk="1" latinLnBrk="0" hangingPunct="1">
        <a:defRPr sz="1351" kern="1200">
          <a:solidFill>
            <a:schemeClr val="tx1"/>
          </a:solidFill>
          <a:latin typeface="+mn-lt"/>
          <a:ea typeface="+mn-ea"/>
          <a:cs typeface="+mn-cs"/>
        </a:defRPr>
      </a:lvl1pPr>
      <a:lvl2pPr marL="342874" algn="l" defTabSz="342874" rtl="0" eaLnBrk="1" latinLnBrk="0" hangingPunct="1">
        <a:defRPr sz="1351" kern="1200">
          <a:solidFill>
            <a:schemeClr val="tx1"/>
          </a:solidFill>
          <a:latin typeface="+mn-lt"/>
          <a:ea typeface="+mn-ea"/>
          <a:cs typeface="+mn-cs"/>
        </a:defRPr>
      </a:lvl2pPr>
      <a:lvl3pPr marL="685749" algn="l" defTabSz="342874" rtl="0" eaLnBrk="1" latinLnBrk="0" hangingPunct="1">
        <a:defRPr sz="1351" kern="1200">
          <a:solidFill>
            <a:schemeClr val="tx1"/>
          </a:solidFill>
          <a:latin typeface="+mn-lt"/>
          <a:ea typeface="+mn-ea"/>
          <a:cs typeface="+mn-cs"/>
        </a:defRPr>
      </a:lvl3pPr>
      <a:lvl4pPr marL="1028624" algn="l" defTabSz="342874" rtl="0" eaLnBrk="1" latinLnBrk="0" hangingPunct="1">
        <a:defRPr sz="1351" kern="1200">
          <a:solidFill>
            <a:schemeClr val="tx1"/>
          </a:solidFill>
          <a:latin typeface="+mn-lt"/>
          <a:ea typeface="+mn-ea"/>
          <a:cs typeface="+mn-cs"/>
        </a:defRPr>
      </a:lvl4pPr>
      <a:lvl5pPr marL="1371498" algn="l" defTabSz="342874" rtl="0" eaLnBrk="1" latinLnBrk="0" hangingPunct="1">
        <a:defRPr sz="1351" kern="1200">
          <a:solidFill>
            <a:schemeClr val="tx1"/>
          </a:solidFill>
          <a:latin typeface="+mn-lt"/>
          <a:ea typeface="+mn-ea"/>
          <a:cs typeface="+mn-cs"/>
        </a:defRPr>
      </a:lvl5pPr>
      <a:lvl6pPr marL="1714371" algn="l" defTabSz="342874" rtl="0" eaLnBrk="1" latinLnBrk="0" hangingPunct="1">
        <a:defRPr sz="1351" kern="1200">
          <a:solidFill>
            <a:schemeClr val="tx1"/>
          </a:solidFill>
          <a:latin typeface="+mn-lt"/>
          <a:ea typeface="+mn-ea"/>
          <a:cs typeface="+mn-cs"/>
        </a:defRPr>
      </a:lvl6pPr>
      <a:lvl7pPr marL="2057246" algn="l" defTabSz="342874" rtl="0" eaLnBrk="1" latinLnBrk="0" hangingPunct="1">
        <a:defRPr sz="1351" kern="1200">
          <a:solidFill>
            <a:schemeClr val="tx1"/>
          </a:solidFill>
          <a:latin typeface="+mn-lt"/>
          <a:ea typeface="+mn-ea"/>
          <a:cs typeface="+mn-cs"/>
        </a:defRPr>
      </a:lvl7pPr>
      <a:lvl8pPr marL="2400120" algn="l" defTabSz="342874" rtl="0" eaLnBrk="1" latinLnBrk="0" hangingPunct="1">
        <a:defRPr sz="1351" kern="1200">
          <a:solidFill>
            <a:schemeClr val="tx1"/>
          </a:solidFill>
          <a:latin typeface="+mn-lt"/>
          <a:ea typeface="+mn-ea"/>
          <a:cs typeface="+mn-cs"/>
        </a:defRPr>
      </a:lvl8pPr>
      <a:lvl9pPr marL="2742994" algn="l" defTabSz="342874" rtl="0" eaLnBrk="1" latinLnBrk="0" hangingPunct="1">
        <a:defRPr sz="1351"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3" descr="bg-blue-1.jpg">
            <a:extLst>
              <a:ext uri="{FF2B5EF4-FFF2-40B4-BE49-F238E27FC236}">
                <a16:creationId xmlns:a16="http://schemas.microsoft.com/office/drawing/2014/main" id="{204EEBAF-26CB-67F9-08DD-249DE0AA4D59}"/>
              </a:ext>
            </a:extLst>
          </p:cNvPr>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8467" y="-6350"/>
            <a:ext cx="12259733" cy="690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5" descr="orange-stripe.gif">
            <a:extLst>
              <a:ext uri="{FF2B5EF4-FFF2-40B4-BE49-F238E27FC236}">
                <a16:creationId xmlns:a16="http://schemas.microsoft.com/office/drawing/2014/main" id="{343FC7B9-6100-2C95-6DEA-41C59494012E}"/>
              </a:ext>
            </a:extLst>
          </p:cNvPr>
          <p:cNvPicPr>
            <a:picLocks noChangeAspect="1"/>
          </p:cNvPicPr>
          <p:nvPr/>
        </p:nvPicPr>
        <p:blipFill>
          <a:blip r:embed="rId18">
            <a:extLst>
              <a:ext uri="{28A0092B-C50C-407E-A947-70E740481C1C}">
                <a14:useLocalDpi xmlns:a14="http://schemas.microsoft.com/office/drawing/2010/main" val="0"/>
              </a:ext>
            </a:extLst>
          </a:blip>
          <a:srcRect t="3" r="6001" b="-5"/>
          <a:stretch>
            <a:fillRect/>
          </a:stretch>
        </p:blipFill>
        <p:spPr bwMode="auto">
          <a:xfrm>
            <a:off x="797993" y="6072201"/>
            <a:ext cx="11459633" cy="8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7209395"/>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 id="2147483844" r:id="rId15"/>
  </p:sldLayoutIdLst>
  <p:hf hdr="0" ftr="0" dt="0"/>
  <p:txStyles>
    <p:titleStyle>
      <a:lvl1pPr algn="ctr" rtl="0" eaLnBrk="1" fontAlgn="base" hangingPunct="1">
        <a:spcBef>
          <a:spcPct val="0"/>
        </a:spcBef>
        <a:spcAft>
          <a:spcPct val="0"/>
        </a:spcAft>
        <a:defRPr sz="3300">
          <a:solidFill>
            <a:schemeClr val="tx2"/>
          </a:solidFill>
          <a:latin typeface="+mj-lt"/>
          <a:ea typeface="MS PGothic" pitchFamily="34" charset="-128"/>
          <a:cs typeface="ＭＳ Ｐゴシック" charset="0"/>
        </a:defRPr>
      </a:lvl1pPr>
      <a:lvl2pPr algn="ctr" rtl="0" eaLnBrk="1" fontAlgn="base" hangingPunct="1">
        <a:spcBef>
          <a:spcPct val="0"/>
        </a:spcBef>
        <a:spcAft>
          <a:spcPct val="0"/>
        </a:spcAft>
        <a:defRPr sz="3300">
          <a:solidFill>
            <a:schemeClr val="tx2"/>
          </a:solidFill>
          <a:latin typeface="Arial" charset="0"/>
          <a:ea typeface="MS PGothic" pitchFamily="34" charset="-128"/>
          <a:cs typeface="ＭＳ Ｐゴシック" charset="0"/>
        </a:defRPr>
      </a:lvl2pPr>
      <a:lvl3pPr algn="ctr" rtl="0" eaLnBrk="1" fontAlgn="base" hangingPunct="1">
        <a:spcBef>
          <a:spcPct val="0"/>
        </a:spcBef>
        <a:spcAft>
          <a:spcPct val="0"/>
        </a:spcAft>
        <a:defRPr sz="3300">
          <a:solidFill>
            <a:schemeClr val="tx2"/>
          </a:solidFill>
          <a:latin typeface="Arial" charset="0"/>
          <a:ea typeface="MS PGothic" pitchFamily="34" charset="-128"/>
          <a:cs typeface="ＭＳ Ｐゴシック" charset="0"/>
        </a:defRPr>
      </a:lvl3pPr>
      <a:lvl4pPr algn="ctr" rtl="0" eaLnBrk="1" fontAlgn="base" hangingPunct="1">
        <a:spcBef>
          <a:spcPct val="0"/>
        </a:spcBef>
        <a:spcAft>
          <a:spcPct val="0"/>
        </a:spcAft>
        <a:defRPr sz="3300">
          <a:solidFill>
            <a:schemeClr val="tx2"/>
          </a:solidFill>
          <a:latin typeface="Arial" charset="0"/>
          <a:ea typeface="MS PGothic" pitchFamily="34" charset="-128"/>
          <a:cs typeface="ＭＳ Ｐゴシック" charset="0"/>
        </a:defRPr>
      </a:lvl4pPr>
      <a:lvl5pPr algn="ctr" rtl="0" eaLnBrk="1" fontAlgn="base" hangingPunct="1">
        <a:spcBef>
          <a:spcPct val="0"/>
        </a:spcBef>
        <a:spcAft>
          <a:spcPct val="0"/>
        </a:spcAft>
        <a:defRPr sz="3300">
          <a:solidFill>
            <a:schemeClr val="tx2"/>
          </a:solidFill>
          <a:latin typeface="Arial" charset="0"/>
          <a:ea typeface="MS PGothic" pitchFamily="34" charset="-128"/>
          <a:cs typeface="ＭＳ Ｐゴシック" charset="0"/>
        </a:defRPr>
      </a:lvl5pPr>
      <a:lvl6pPr marL="342874" algn="ctr" rtl="0" eaLnBrk="1" fontAlgn="base" hangingPunct="1">
        <a:spcBef>
          <a:spcPct val="0"/>
        </a:spcBef>
        <a:spcAft>
          <a:spcPct val="0"/>
        </a:spcAft>
        <a:defRPr sz="3300">
          <a:solidFill>
            <a:schemeClr val="tx2"/>
          </a:solidFill>
          <a:latin typeface="Arial" charset="0"/>
          <a:cs typeface="Arial" charset="0"/>
        </a:defRPr>
      </a:lvl6pPr>
      <a:lvl7pPr marL="685749" algn="ctr" rtl="0" eaLnBrk="1" fontAlgn="base" hangingPunct="1">
        <a:spcBef>
          <a:spcPct val="0"/>
        </a:spcBef>
        <a:spcAft>
          <a:spcPct val="0"/>
        </a:spcAft>
        <a:defRPr sz="3300">
          <a:solidFill>
            <a:schemeClr val="tx2"/>
          </a:solidFill>
          <a:latin typeface="Arial" charset="0"/>
          <a:cs typeface="Arial" charset="0"/>
        </a:defRPr>
      </a:lvl7pPr>
      <a:lvl8pPr marL="1028624" algn="ctr" rtl="0" eaLnBrk="1" fontAlgn="base" hangingPunct="1">
        <a:spcBef>
          <a:spcPct val="0"/>
        </a:spcBef>
        <a:spcAft>
          <a:spcPct val="0"/>
        </a:spcAft>
        <a:defRPr sz="3300">
          <a:solidFill>
            <a:schemeClr val="tx2"/>
          </a:solidFill>
          <a:latin typeface="Arial" charset="0"/>
          <a:cs typeface="Arial" charset="0"/>
        </a:defRPr>
      </a:lvl8pPr>
      <a:lvl9pPr marL="1371498" algn="ctr" rtl="0" eaLnBrk="1" fontAlgn="base" hangingPunct="1">
        <a:spcBef>
          <a:spcPct val="0"/>
        </a:spcBef>
        <a:spcAft>
          <a:spcPct val="0"/>
        </a:spcAft>
        <a:defRPr sz="3300">
          <a:solidFill>
            <a:schemeClr val="tx2"/>
          </a:solidFill>
          <a:latin typeface="Arial" charset="0"/>
          <a:cs typeface="Arial" charset="0"/>
        </a:defRPr>
      </a:lvl9pPr>
    </p:titleStyle>
    <p:bodyStyle>
      <a:lvl1pPr marL="257156" indent="-257156" algn="l" rtl="0" eaLnBrk="1" fontAlgn="base" hangingPunct="1">
        <a:spcBef>
          <a:spcPct val="20000"/>
        </a:spcBef>
        <a:spcAft>
          <a:spcPct val="0"/>
        </a:spcAft>
        <a:buChar char="•"/>
        <a:defRPr sz="2400">
          <a:solidFill>
            <a:schemeClr val="tx1"/>
          </a:solidFill>
          <a:latin typeface="+mn-lt"/>
          <a:ea typeface="MS PGothic" pitchFamily="34" charset="-128"/>
          <a:cs typeface="MS PGothic" pitchFamily="34" charset="-128"/>
        </a:defRPr>
      </a:lvl1pPr>
      <a:lvl2pPr marL="557171" indent="-214298" algn="l" rtl="0" eaLnBrk="1" fontAlgn="base" hangingPunct="1">
        <a:spcBef>
          <a:spcPct val="20000"/>
        </a:spcBef>
        <a:spcAft>
          <a:spcPct val="0"/>
        </a:spcAft>
        <a:buChar char="–"/>
        <a:defRPr sz="2100">
          <a:solidFill>
            <a:schemeClr val="tx1"/>
          </a:solidFill>
          <a:latin typeface="+mn-lt"/>
          <a:ea typeface="MS PGothic" pitchFamily="34" charset="-128"/>
          <a:cs typeface="Arial" charset="0"/>
        </a:defRPr>
      </a:lvl2pPr>
      <a:lvl3pPr marL="857186" indent="-171438" algn="l" rtl="0" eaLnBrk="1" fontAlgn="base" hangingPunct="1">
        <a:spcBef>
          <a:spcPct val="20000"/>
        </a:spcBef>
        <a:spcAft>
          <a:spcPct val="0"/>
        </a:spcAft>
        <a:buChar char="•"/>
        <a:defRPr sz="1800">
          <a:solidFill>
            <a:schemeClr val="tx1"/>
          </a:solidFill>
          <a:latin typeface="+mn-lt"/>
          <a:ea typeface="Arial" charset="0"/>
          <a:cs typeface="Arial" charset="0"/>
        </a:defRPr>
      </a:lvl3pPr>
      <a:lvl4pPr marL="1200061" indent="-171438" algn="l" rtl="0" eaLnBrk="1" fontAlgn="base" hangingPunct="1">
        <a:spcBef>
          <a:spcPct val="20000"/>
        </a:spcBef>
        <a:spcAft>
          <a:spcPct val="0"/>
        </a:spcAft>
        <a:buChar char="–"/>
        <a:defRPr sz="1500">
          <a:solidFill>
            <a:schemeClr val="tx1"/>
          </a:solidFill>
          <a:latin typeface="+mn-lt"/>
          <a:ea typeface="Arial" charset="0"/>
          <a:cs typeface="Arial" charset="0"/>
        </a:defRPr>
      </a:lvl4pPr>
      <a:lvl5pPr marL="1542935" indent="-171438" algn="l" rtl="0" eaLnBrk="1" fontAlgn="base" hangingPunct="1">
        <a:spcBef>
          <a:spcPct val="20000"/>
        </a:spcBef>
        <a:spcAft>
          <a:spcPct val="0"/>
        </a:spcAft>
        <a:buChar char="»"/>
        <a:defRPr sz="1500">
          <a:solidFill>
            <a:schemeClr val="tx1"/>
          </a:solidFill>
          <a:latin typeface="+mn-lt"/>
          <a:ea typeface="Arial" charset="0"/>
          <a:cs typeface="Arial" charset="0"/>
        </a:defRPr>
      </a:lvl5pPr>
      <a:lvl6pPr marL="1885810" indent="-171438" algn="l" rtl="0" eaLnBrk="1" fontAlgn="base" hangingPunct="1">
        <a:spcBef>
          <a:spcPct val="20000"/>
        </a:spcBef>
        <a:spcAft>
          <a:spcPct val="0"/>
        </a:spcAft>
        <a:buChar char="»"/>
        <a:defRPr sz="1500">
          <a:solidFill>
            <a:schemeClr val="tx1"/>
          </a:solidFill>
          <a:latin typeface="+mn-lt"/>
          <a:cs typeface="+mn-cs"/>
        </a:defRPr>
      </a:lvl6pPr>
      <a:lvl7pPr marL="2228684" indent="-171438" algn="l" rtl="0" eaLnBrk="1" fontAlgn="base" hangingPunct="1">
        <a:spcBef>
          <a:spcPct val="20000"/>
        </a:spcBef>
        <a:spcAft>
          <a:spcPct val="0"/>
        </a:spcAft>
        <a:buChar char="»"/>
        <a:defRPr sz="1500">
          <a:solidFill>
            <a:schemeClr val="tx1"/>
          </a:solidFill>
          <a:latin typeface="+mn-lt"/>
          <a:cs typeface="+mn-cs"/>
        </a:defRPr>
      </a:lvl7pPr>
      <a:lvl8pPr marL="2571558" indent="-171438" algn="l" rtl="0" eaLnBrk="1" fontAlgn="base" hangingPunct="1">
        <a:spcBef>
          <a:spcPct val="20000"/>
        </a:spcBef>
        <a:spcAft>
          <a:spcPct val="0"/>
        </a:spcAft>
        <a:buChar char="»"/>
        <a:defRPr sz="1500">
          <a:solidFill>
            <a:schemeClr val="tx1"/>
          </a:solidFill>
          <a:latin typeface="+mn-lt"/>
          <a:cs typeface="+mn-cs"/>
        </a:defRPr>
      </a:lvl8pPr>
      <a:lvl9pPr marL="2914433" indent="-171438" algn="l" rtl="0" eaLnBrk="1" fontAlgn="base" hangingPunct="1">
        <a:spcBef>
          <a:spcPct val="20000"/>
        </a:spcBef>
        <a:spcAft>
          <a:spcPct val="0"/>
        </a:spcAft>
        <a:buChar char="»"/>
        <a:defRPr sz="1500">
          <a:solidFill>
            <a:schemeClr val="tx1"/>
          </a:solidFill>
          <a:latin typeface="+mn-lt"/>
          <a:cs typeface="+mn-cs"/>
        </a:defRPr>
      </a:lvl9pPr>
    </p:bodyStyle>
    <p:otherStyle>
      <a:defPPr>
        <a:defRPr lang="en-US"/>
      </a:defPPr>
      <a:lvl1pPr marL="0" algn="l" defTabSz="685749" rtl="0" eaLnBrk="1" latinLnBrk="0" hangingPunct="1">
        <a:defRPr sz="1351" kern="1200">
          <a:solidFill>
            <a:schemeClr val="tx1"/>
          </a:solidFill>
          <a:latin typeface="+mn-lt"/>
          <a:ea typeface="+mn-ea"/>
          <a:cs typeface="+mn-cs"/>
        </a:defRPr>
      </a:lvl1pPr>
      <a:lvl2pPr marL="342874" algn="l" defTabSz="685749" rtl="0" eaLnBrk="1" latinLnBrk="0" hangingPunct="1">
        <a:defRPr sz="1351" kern="1200">
          <a:solidFill>
            <a:schemeClr val="tx1"/>
          </a:solidFill>
          <a:latin typeface="+mn-lt"/>
          <a:ea typeface="+mn-ea"/>
          <a:cs typeface="+mn-cs"/>
        </a:defRPr>
      </a:lvl2pPr>
      <a:lvl3pPr marL="685749" algn="l" defTabSz="685749" rtl="0" eaLnBrk="1" latinLnBrk="0" hangingPunct="1">
        <a:defRPr sz="1351" kern="1200">
          <a:solidFill>
            <a:schemeClr val="tx1"/>
          </a:solidFill>
          <a:latin typeface="+mn-lt"/>
          <a:ea typeface="+mn-ea"/>
          <a:cs typeface="+mn-cs"/>
        </a:defRPr>
      </a:lvl3pPr>
      <a:lvl4pPr marL="1028624" algn="l" defTabSz="685749" rtl="0" eaLnBrk="1" latinLnBrk="0" hangingPunct="1">
        <a:defRPr sz="1351" kern="1200">
          <a:solidFill>
            <a:schemeClr val="tx1"/>
          </a:solidFill>
          <a:latin typeface="+mn-lt"/>
          <a:ea typeface="+mn-ea"/>
          <a:cs typeface="+mn-cs"/>
        </a:defRPr>
      </a:lvl4pPr>
      <a:lvl5pPr marL="1371498" algn="l" defTabSz="685749" rtl="0" eaLnBrk="1" latinLnBrk="0" hangingPunct="1">
        <a:defRPr sz="1351" kern="1200">
          <a:solidFill>
            <a:schemeClr val="tx1"/>
          </a:solidFill>
          <a:latin typeface="+mn-lt"/>
          <a:ea typeface="+mn-ea"/>
          <a:cs typeface="+mn-cs"/>
        </a:defRPr>
      </a:lvl5pPr>
      <a:lvl6pPr marL="1714371" algn="l" defTabSz="685749" rtl="0" eaLnBrk="1" latinLnBrk="0" hangingPunct="1">
        <a:defRPr sz="1351" kern="1200">
          <a:solidFill>
            <a:schemeClr val="tx1"/>
          </a:solidFill>
          <a:latin typeface="+mn-lt"/>
          <a:ea typeface="+mn-ea"/>
          <a:cs typeface="+mn-cs"/>
        </a:defRPr>
      </a:lvl6pPr>
      <a:lvl7pPr marL="2057246" algn="l" defTabSz="685749" rtl="0" eaLnBrk="1" latinLnBrk="0" hangingPunct="1">
        <a:defRPr sz="1351" kern="1200">
          <a:solidFill>
            <a:schemeClr val="tx1"/>
          </a:solidFill>
          <a:latin typeface="+mn-lt"/>
          <a:ea typeface="+mn-ea"/>
          <a:cs typeface="+mn-cs"/>
        </a:defRPr>
      </a:lvl7pPr>
      <a:lvl8pPr marL="2400120" algn="l" defTabSz="685749" rtl="0" eaLnBrk="1" latinLnBrk="0" hangingPunct="1">
        <a:defRPr sz="1351" kern="1200">
          <a:solidFill>
            <a:schemeClr val="tx1"/>
          </a:solidFill>
          <a:latin typeface="+mn-lt"/>
          <a:ea typeface="+mn-ea"/>
          <a:cs typeface="+mn-cs"/>
        </a:defRPr>
      </a:lvl8pPr>
      <a:lvl9pPr marL="2742994" algn="l" defTabSz="685749" rtl="0" eaLnBrk="1" latinLnBrk="0" hangingPunct="1">
        <a:defRPr sz="1351"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Fußzeilenplatzhalter 3"/>
          <p:cNvSpPr>
            <a:spLocks noGrp="1"/>
          </p:cNvSpPr>
          <p:nvPr>
            <p:ph type="ftr" sz="quarter" idx="3"/>
          </p:nvPr>
        </p:nvSpPr>
        <p:spPr>
          <a:xfrm>
            <a:off x="414883" y="6473314"/>
            <a:ext cx="10439384" cy="384687"/>
          </a:xfrm>
          <a:prstGeom prst="rect">
            <a:avLst/>
          </a:prstGeom>
        </p:spPr>
        <p:txBody>
          <a:bodyPr vert="horz" lIns="0" tIns="45720" rIns="0" bIns="45720" rtlCol="0" anchor="ctr"/>
          <a:lstStyle>
            <a:lvl1pPr algn="l">
              <a:defRPr sz="1467">
                <a:solidFill>
                  <a:schemeClr val="tx1"/>
                </a:solidFill>
              </a:defRPr>
            </a:lvl1pPr>
          </a:lstStyle>
          <a:p>
            <a:r>
              <a:rPr lang="de-DE" dirty="0"/>
              <a:t>Dr. rer. nat. Erika Mustermann (TUM) | kann beliebig erweitert werden | Infos mit Strich trennen</a:t>
            </a:r>
            <a:endParaRPr lang="en-US" dirty="0"/>
          </a:p>
        </p:txBody>
      </p:sp>
      <p:sp>
        <p:nvSpPr>
          <p:cNvPr id="11" name="Foliennummernplatzhalter 4"/>
          <p:cNvSpPr>
            <a:spLocks noGrp="1"/>
          </p:cNvSpPr>
          <p:nvPr>
            <p:ph type="sldNum" sz="quarter" idx="4"/>
          </p:nvPr>
        </p:nvSpPr>
        <p:spPr>
          <a:xfrm>
            <a:off x="9033245" y="6473314"/>
            <a:ext cx="2736000" cy="365125"/>
          </a:xfrm>
          <a:prstGeom prst="rect">
            <a:avLst/>
          </a:prstGeom>
        </p:spPr>
        <p:txBody>
          <a:bodyPr vert="horz" lIns="0" tIns="45720" rIns="0" bIns="45720" rtlCol="0" anchor="ctr"/>
          <a:lstStyle>
            <a:lvl1pPr algn="r">
              <a:defRPr sz="1467">
                <a:solidFill>
                  <a:schemeClr val="tx1"/>
                </a:solidFill>
              </a:defRPr>
            </a:lvl1pPr>
          </a:lstStyle>
          <a:p>
            <a:fld id="{CE58CB1E-F828-4F11-99E0-327109AF9DA4}" type="slidenum">
              <a:rPr lang="de-DE" smtClean="0"/>
              <a:pPr/>
              <a:t>‹#›</a:t>
            </a:fld>
            <a:endParaRPr lang="de-DE" dirty="0"/>
          </a:p>
        </p:txBody>
      </p:sp>
      <p:pic>
        <p:nvPicPr>
          <p:cNvPr id="5" name="Bild 8" descr="20150416 tum logo blau png final.png"/>
          <p:cNvPicPr>
            <a:picLocks noChangeAspect="1"/>
          </p:cNvPicPr>
          <p:nvPr/>
        </p:nvPicPr>
        <p:blipFill>
          <a:blip r:embed="rId9"/>
          <a:stretch>
            <a:fillRect/>
          </a:stretch>
        </p:blipFill>
        <p:spPr>
          <a:xfrm>
            <a:off x="10958400" y="432000"/>
            <a:ext cx="806365" cy="424688"/>
          </a:xfrm>
          <a:prstGeom prst="rect">
            <a:avLst/>
          </a:prstGeom>
        </p:spPr>
      </p:pic>
    </p:spTree>
    <p:extLst>
      <p:ext uri="{BB962C8B-B14F-4D97-AF65-F5344CB8AC3E}">
        <p14:creationId xmlns:p14="http://schemas.microsoft.com/office/powerpoint/2010/main" val="148657323"/>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5" r:id="rId3"/>
    <p:sldLayoutId id="2147483856" r:id="rId4"/>
    <p:sldLayoutId id="2147483857" r:id="rId5"/>
    <p:sldLayoutId id="2147483859" r:id="rId6"/>
    <p:sldLayoutId id="2147483860" r:id="rId7"/>
  </p:sldLayoutIdLst>
  <p:hf hdr="0" ftr="0" dt="0"/>
  <p:txStyles>
    <p:titleStyle>
      <a:lvl1pPr algn="l" rtl="0" eaLnBrk="1" fontAlgn="base" hangingPunct="1">
        <a:lnSpc>
          <a:spcPct val="125000"/>
        </a:lnSpc>
        <a:spcBef>
          <a:spcPct val="0"/>
        </a:spcBef>
        <a:spcAft>
          <a:spcPct val="0"/>
        </a:spcAft>
        <a:defRPr sz="2933" b="0" kern="1200">
          <a:solidFill>
            <a:schemeClr val="tx1"/>
          </a:solidFill>
          <a:latin typeface="+mj-lt"/>
          <a:ea typeface="+mj-ea"/>
          <a:cs typeface="+mj-cs"/>
        </a:defRPr>
      </a:lvl1pPr>
      <a:lvl2pPr algn="l" rtl="0" eaLnBrk="1" fontAlgn="base" hangingPunct="1">
        <a:spcBef>
          <a:spcPct val="0"/>
        </a:spcBef>
        <a:spcAft>
          <a:spcPct val="0"/>
        </a:spcAft>
        <a:defRPr sz="2667" b="1">
          <a:solidFill>
            <a:schemeClr val="tx2"/>
          </a:solidFill>
          <a:latin typeface="Arial" charset="0"/>
          <a:cs typeface="Arial" charset="0"/>
        </a:defRPr>
      </a:lvl2pPr>
      <a:lvl3pPr algn="l" rtl="0" eaLnBrk="1" fontAlgn="base" hangingPunct="1">
        <a:spcBef>
          <a:spcPct val="0"/>
        </a:spcBef>
        <a:spcAft>
          <a:spcPct val="0"/>
        </a:spcAft>
        <a:defRPr sz="2667" b="1">
          <a:solidFill>
            <a:schemeClr val="tx2"/>
          </a:solidFill>
          <a:latin typeface="Arial" charset="0"/>
          <a:cs typeface="Arial" charset="0"/>
        </a:defRPr>
      </a:lvl3pPr>
      <a:lvl4pPr algn="l" rtl="0" eaLnBrk="1" fontAlgn="base" hangingPunct="1">
        <a:spcBef>
          <a:spcPct val="0"/>
        </a:spcBef>
        <a:spcAft>
          <a:spcPct val="0"/>
        </a:spcAft>
        <a:defRPr sz="2667" b="1">
          <a:solidFill>
            <a:schemeClr val="tx2"/>
          </a:solidFill>
          <a:latin typeface="Arial" charset="0"/>
          <a:cs typeface="Arial" charset="0"/>
        </a:defRPr>
      </a:lvl4pPr>
      <a:lvl5pPr algn="l" rtl="0" eaLnBrk="1" fontAlgn="base" hangingPunct="1">
        <a:spcBef>
          <a:spcPct val="0"/>
        </a:spcBef>
        <a:spcAft>
          <a:spcPct val="0"/>
        </a:spcAft>
        <a:defRPr sz="2667" b="1">
          <a:solidFill>
            <a:schemeClr val="tx2"/>
          </a:solidFill>
          <a:latin typeface="Arial" charset="0"/>
          <a:cs typeface="Arial" charset="0"/>
        </a:defRPr>
      </a:lvl5pPr>
      <a:lvl6pPr marL="609585" algn="l" rtl="0" eaLnBrk="1" fontAlgn="base" hangingPunct="1">
        <a:spcBef>
          <a:spcPct val="0"/>
        </a:spcBef>
        <a:spcAft>
          <a:spcPct val="0"/>
        </a:spcAft>
        <a:defRPr sz="2667" b="1">
          <a:solidFill>
            <a:schemeClr val="tx2"/>
          </a:solidFill>
          <a:latin typeface="Arial" charset="0"/>
          <a:cs typeface="Arial" charset="0"/>
        </a:defRPr>
      </a:lvl6pPr>
      <a:lvl7pPr marL="1219170" algn="l" rtl="0" eaLnBrk="1" fontAlgn="base" hangingPunct="1">
        <a:spcBef>
          <a:spcPct val="0"/>
        </a:spcBef>
        <a:spcAft>
          <a:spcPct val="0"/>
        </a:spcAft>
        <a:defRPr sz="2667" b="1">
          <a:solidFill>
            <a:schemeClr val="tx2"/>
          </a:solidFill>
          <a:latin typeface="Arial" charset="0"/>
          <a:cs typeface="Arial" charset="0"/>
        </a:defRPr>
      </a:lvl7pPr>
      <a:lvl8pPr marL="1828754" algn="l" rtl="0" eaLnBrk="1" fontAlgn="base" hangingPunct="1">
        <a:spcBef>
          <a:spcPct val="0"/>
        </a:spcBef>
        <a:spcAft>
          <a:spcPct val="0"/>
        </a:spcAft>
        <a:defRPr sz="2667" b="1">
          <a:solidFill>
            <a:schemeClr val="tx2"/>
          </a:solidFill>
          <a:latin typeface="Arial" charset="0"/>
          <a:cs typeface="Arial" charset="0"/>
        </a:defRPr>
      </a:lvl8pPr>
      <a:lvl9pPr marL="2438339" algn="l" rtl="0" eaLnBrk="1" fontAlgn="base" hangingPunct="1">
        <a:spcBef>
          <a:spcPct val="0"/>
        </a:spcBef>
        <a:spcAft>
          <a:spcPct val="0"/>
        </a:spcAft>
        <a:defRPr sz="2667" b="1">
          <a:solidFill>
            <a:schemeClr val="tx2"/>
          </a:solidFill>
          <a:latin typeface="Arial" charset="0"/>
          <a:cs typeface="Arial" charset="0"/>
        </a:defRPr>
      </a:lvl9pPr>
    </p:titleStyle>
    <p:bodyStyle>
      <a:lvl1pPr algn="l" rtl="0" eaLnBrk="1" fontAlgn="base" hangingPunct="1">
        <a:lnSpc>
          <a:spcPct val="100000"/>
        </a:lnSpc>
        <a:spcBef>
          <a:spcPct val="0"/>
        </a:spcBef>
        <a:spcAft>
          <a:spcPct val="0"/>
        </a:spcAft>
        <a:defRPr sz="2133" kern="1200">
          <a:solidFill>
            <a:schemeClr val="tx1"/>
          </a:solidFill>
          <a:latin typeface="+mn-lt"/>
          <a:ea typeface="+mn-ea"/>
          <a:cs typeface="+mn-cs"/>
        </a:defRPr>
      </a:lvl1pPr>
      <a:lvl2pPr marL="234945" indent="-234945" algn="l" rtl="0" eaLnBrk="1" fontAlgn="base" hangingPunct="1">
        <a:lnSpc>
          <a:spcPct val="100000"/>
        </a:lnSpc>
        <a:spcBef>
          <a:spcPct val="0"/>
        </a:spcBef>
        <a:spcAft>
          <a:spcPct val="0"/>
        </a:spcAft>
        <a:buFont typeface="Arial" charset="0"/>
        <a:buChar char="•"/>
        <a:defRPr sz="2133" kern="1200">
          <a:solidFill>
            <a:schemeClr val="tx1"/>
          </a:solidFill>
          <a:latin typeface="+mn-lt"/>
          <a:ea typeface="+mn-ea"/>
          <a:cs typeface="+mn-cs"/>
        </a:defRPr>
      </a:lvl2pPr>
      <a:lvl3pPr marL="480472" indent="-245527" algn="l" rtl="0" eaLnBrk="1" fontAlgn="base" hangingPunct="1">
        <a:lnSpc>
          <a:spcPct val="125000"/>
        </a:lnSpc>
        <a:spcBef>
          <a:spcPct val="0"/>
        </a:spcBef>
        <a:spcAft>
          <a:spcPct val="0"/>
        </a:spcAft>
        <a:buFont typeface="Symbol" pitchFamily="18" charset="2"/>
        <a:buChar char="-"/>
        <a:defRPr sz="1867" kern="1200">
          <a:solidFill>
            <a:schemeClr val="tx1"/>
          </a:solidFill>
          <a:latin typeface="+mn-lt"/>
          <a:ea typeface="+mn-ea"/>
          <a:cs typeface="+mn-cs"/>
        </a:defRPr>
      </a:lvl3pPr>
      <a:lvl4pPr marL="717533" indent="-237061" algn="l" rtl="0" eaLnBrk="1" fontAlgn="base" hangingPunct="1">
        <a:lnSpc>
          <a:spcPct val="125000"/>
        </a:lnSpc>
        <a:spcBef>
          <a:spcPct val="0"/>
        </a:spcBef>
        <a:spcAft>
          <a:spcPct val="0"/>
        </a:spcAft>
        <a:buFont typeface="Symbol" pitchFamily="18" charset="2"/>
        <a:buChar char="-"/>
        <a:defRPr sz="1867" kern="1200">
          <a:solidFill>
            <a:schemeClr val="tx1"/>
          </a:solidFill>
          <a:latin typeface="+mn-lt"/>
          <a:ea typeface="+mn-ea"/>
          <a:cs typeface="+mn-cs"/>
        </a:defRPr>
      </a:lvl4pPr>
      <a:lvl5pPr marL="952476" indent="-234945" algn="l" rtl="0" eaLnBrk="1" fontAlgn="base" hangingPunct="1">
        <a:lnSpc>
          <a:spcPct val="125000"/>
        </a:lnSpc>
        <a:spcBef>
          <a:spcPct val="0"/>
        </a:spcBef>
        <a:spcAft>
          <a:spcPct val="0"/>
        </a:spcAft>
        <a:buFont typeface="Symbol" pitchFamily="18" charset="2"/>
        <a:buChar char="-"/>
        <a:defRPr sz="18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de-DE"/>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1419103"/>
      </p:ext>
    </p:extLst>
  </p:cSld>
  <p:clrMap bg1="lt1" tx1="dk1" bg2="lt2" tx2="dk2" accent1="accent1" accent2="accent2" accent3="accent3" accent4="accent4" accent5="accent5" accent6="accent6" hlink="hlink" folHlink="folHlink"/>
  <p:sldLayoutIdLst>
    <p:sldLayoutId id="2147483862" r:id="rId1"/>
  </p:sldLayoutIdLst>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3" name="Textfeld 22"/>
          <p:cNvSpPr txBox="1"/>
          <p:nvPr/>
        </p:nvSpPr>
        <p:spPr>
          <a:xfrm>
            <a:off x="10284440" y="6586709"/>
            <a:ext cx="1487168" cy="257250"/>
          </a:xfrm>
          <a:prstGeom prst="rect">
            <a:avLst/>
          </a:prstGeom>
        </p:spPr>
        <p:txBody>
          <a:bodyPr wrap="square" lIns="0" tIns="0" rIns="0" bIns="0" rtlCol="0" anchor="b" anchorCtr="0">
            <a:spAutoFit/>
          </a:bodyPr>
          <a:lstStyle/>
          <a:p>
            <a:pPr algn="r">
              <a:lnSpc>
                <a:spcPct val="114000"/>
              </a:lnSpc>
            </a:pPr>
            <a:fld id="{C51078C5-4710-4254-8001-F1C0900803FD}" type="slidenum">
              <a:rPr lang="de-DE" sz="1600" smtClean="0">
                <a:latin typeface="+mn-lt"/>
                <a:cs typeface="Arial" pitchFamily="34" charset="0"/>
              </a:rPr>
              <a:pPr algn="r">
                <a:lnSpc>
                  <a:spcPct val="114000"/>
                </a:lnSpc>
              </a:pPr>
              <a:t>‹#›</a:t>
            </a:fld>
            <a:endParaRPr lang="de-DE" sz="1600" dirty="0">
              <a:latin typeface="+mn-lt"/>
              <a:cs typeface="Arial" pitchFamily="34" charset="0"/>
            </a:endParaRPr>
          </a:p>
        </p:txBody>
      </p:sp>
      <p:pic>
        <p:nvPicPr>
          <p:cNvPr id="5" name="Bild 4" descr="Fahnen_HG.jpg"/>
          <p:cNvPicPr>
            <a:picLocks noChangeAspect="1"/>
          </p:cNvPicPr>
          <p:nvPr/>
        </p:nvPicPr>
        <p:blipFill>
          <a:blip r:embed="rId6" cstate="screen"/>
          <a:srcRect l="398" t="14167" b="10833"/>
          <a:stretch>
            <a:fillRect/>
          </a:stretch>
        </p:blipFill>
        <p:spPr>
          <a:xfrm>
            <a:off x="0" y="0"/>
            <a:ext cx="12192000" cy="6858000"/>
          </a:xfrm>
          <a:prstGeom prst="rect">
            <a:avLst/>
          </a:prstGeom>
        </p:spPr>
      </p:pic>
      <p:pic>
        <p:nvPicPr>
          <p:cNvPr id="7" name="Bild 6" descr="20150416 tum logo blau png final.png"/>
          <p:cNvPicPr>
            <a:picLocks noChangeAspect="1"/>
          </p:cNvPicPr>
          <p:nvPr/>
        </p:nvPicPr>
        <p:blipFill>
          <a:blip r:embed="rId7"/>
          <a:stretch>
            <a:fillRect/>
          </a:stretch>
        </p:blipFill>
        <p:spPr>
          <a:xfrm>
            <a:off x="10958401" y="432000"/>
            <a:ext cx="799351" cy="427051"/>
          </a:xfrm>
          <a:prstGeom prst="rect">
            <a:avLst/>
          </a:prstGeom>
        </p:spPr>
      </p:pic>
      <p:sp>
        <p:nvSpPr>
          <p:cNvPr id="8" name="Foliennummernplatzhalter 4"/>
          <p:cNvSpPr>
            <a:spLocks noGrp="1"/>
          </p:cNvSpPr>
          <p:nvPr>
            <p:ph type="sldNum" sz="quarter" idx="4"/>
          </p:nvPr>
        </p:nvSpPr>
        <p:spPr>
          <a:xfrm>
            <a:off x="9033245" y="6473314"/>
            <a:ext cx="2736000" cy="365125"/>
          </a:xfrm>
          <a:prstGeom prst="rect">
            <a:avLst/>
          </a:prstGeom>
        </p:spPr>
        <p:txBody>
          <a:bodyPr vert="horz" lIns="0" tIns="45720" rIns="0" bIns="45720" rtlCol="0" anchor="ctr"/>
          <a:lstStyle>
            <a:lvl1pPr algn="r">
              <a:defRPr sz="1467">
                <a:solidFill>
                  <a:schemeClr val="bg1"/>
                </a:solidFill>
              </a:defRPr>
            </a:lvl1pPr>
          </a:lstStyle>
          <a:p>
            <a:fld id="{CE58CB1E-F828-4F11-99E0-327109AF9DA4}" type="slidenum">
              <a:rPr lang="de-DE" smtClean="0"/>
              <a:pPr/>
              <a:t>‹#›</a:t>
            </a:fld>
            <a:endParaRPr lang="de-DE"/>
          </a:p>
        </p:txBody>
      </p:sp>
      <p:sp>
        <p:nvSpPr>
          <p:cNvPr id="10" name="Fußzeilenplatzhalter 3"/>
          <p:cNvSpPr>
            <a:spLocks noGrp="1"/>
          </p:cNvSpPr>
          <p:nvPr>
            <p:ph type="ftr" sz="quarter" idx="3"/>
          </p:nvPr>
        </p:nvSpPr>
        <p:spPr>
          <a:xfrm>
            <a:off x="414883" y="6473314"/>
            <a:ext cx="8619040" cy="365125"/>
          </a:xfrm>
          <a:prstGeom prst="rect">
            <a:avLst/>
          </a:prstGeom>
        </p:spPr>
        <p:txBody>
          <a:bodyPr vert="horz" lIns="0" tIns="45720" rIns="0" bIns="45720" rtlCol="0" anchor="ctr"/>
          <a:lstStyle>
            <a:lvl1pPr algn="l">
              <a:defRPr sz="1467">
                <a:solidFill>
                  <a:schemeClr val="bg1"/>
                </a:solidFill>
              </a:defRPr>
            </a:lvl1pPr>
          </a:lstStyle>
          <a:p>
            <a:r>
              <a:rPr lang="de-DE" dirty="0"/>
              <a:t>Dr. rer. nat. Erika Mustermann (TUM) | kann beliebig erweitert werden | Infos mit Strich trennen</a:t>
            </a:r>
            <a:endParaRPr lang="en-US" dirty="0"/>
          </a:p>
        </p:txBody>
      </p:sp>
    </p:spTree>
    <p:extLst>
      <p:ext uri="{BB962C8B-B14F-4D97-AF65-F5344CB8AC3E}">
        <p14:creationId xmlns:p14="http://schemas.microsoft.com/office/powerpoint/2010/main" val="2938272587"/>
      </p:ext>
    </p:extLst>
  </p:cSld>
  <p:clrMap bg1="lt1" tx1="dk1" bg2="lt2" tx2="dk2" accent1="accent1" accent2="accent2" accent3="accent3" accent4="accent4" accent5="accent5" accent6="accent6" hlink="hlink" folHlink="folHlink"/>
  <p:sldLayoutIdLst>
    <p:sldLayoutId id="2147483864" r:id="rId1"/>
    <p:sldLayoutId id="2147483865" r:id="rId2"/>
    <p:sldLayoutId id="2147483892" r:id="rId3"/>
    <p:sldLayoutId id="2147483893" r:id="rId4"/>
  </p:sldLayoutIdLst>
  <p:hf hdr="0" dt="0"/>
  <p:txStyles>
    <p:titleStyle>
      <a:lvl1pPr algn="l" rtl="0" eaLnBrk="1" fontAlgn="base" hangingPunct="1">
        <a:lnSpc>
          <a:spcPct val="125000"/>
        </a:lnSpc>
        <a:spcBef>
          <a:spcPct val="0"/>
        </a:spcBef>
        <a:spcAft>
          <a:spcPct val="0"/>
        </a:spcAft>
        <a:defRPr sz="2933" b="0" kern="1200">
          <a:solidFill>
            <a:schemeClr val="tx1"/>
          </a:solidFill>
          <a:latin typeface="+mj-lt"/>
          <a:ea typeface="+mj-ea"/>
          <a:cs typeface="+mj-cs"/>
        </a:defRPr>
      </a:lvl1pPr>
      <a:lvl2pPr algn="l" rtl="0" eaLnBrk="1" fontAlgn="base" hangingPunct="1">
        <a:spcBef>
          <a:spcPct val="0"/>
        </a:spcBef>
        <a:spcAft>
          <a:spcPct val="0"/>
        </a:spcAft>
        <a:defRPr sz="2667" b="1">
          <a:solidFill>
            <a:schemeClr val="tx2"/>
          </a:solidFill>
          <a:latin typeface="Arial" charset="0"/>
          <a:cs typeface="Arial" charset="0"/>
        </a:defRPr>
      </a:lvl2pPr>
      <a:lvl3pPr algn="l" rtl="0" eaLnBrk="1" fontAlgn="base" hangingPunct="1">
        <a:spcBef>
          <a:spcPct val="0"/>
        </a:spcBef>
        <a:spcAft>
          <a:spcPct val="0"/>
        </a:spcAft>
        <a:defRPr sz="2667" b="1">
          <a:solidFill>
            <a:schemeClr val="tx2"/>
          </a:solidFill>
          <a:latin typeface="Arial" charset="0"/>
          <a:cs typeface="Arial" charset="0"/>
        </a:defRPr>
      </a:lvl3pPr>
      <a:lvl4pPr algn="l" rtl="0" eaLnBrk="1" fontAlgn="base" hangingPunct="1">
        <a:spcBef>
          <a:spcPct val="0"/>
        </a:spcBef>
        <a:spcAft>
          <a:spcPct val="0"/>
        </a:spcAft>
        <a:defRPr sz="2667" b="1">
          <a:solidFill>
            <a:schemeClr val="tx2"/>
          </a:solidFill>
          <a:latin typeface="Arial" charset="0"/>
          <a:cs typeface="Arial" charset="0"/>
        </a:defRPr>
      </a:lvl4pPr>
      <a:lvl5pPr algn="l" rtl="0" eaLnBrk="1" fontAlgn="base" hangingPunct="1">
        <a:spcBef>
          <a:spcPct val="0"/>
        </a:spcBef>
        <a:spcAft>
          <a:spcPct val="0"/>
        </a:spcAft>
        <a:defRPr sz="2667" b="1">
          <a:solidFill>
            <a:schemeClr val="tx2"/>
          </a:solidFill>
          <a:latin typeface="Arial" charset="0"/>
          <a:cs typeface="Arial" charset="0"/>
        </a:defRPr>
      </a:lvl5pPr>
      <a:lvl6pPr marL="609585" algn="l" rtl="0" eaLnBrk="1" fontAlgn="base" hangingPunct="1">
        <a:spcBef>
          <a:spcPct val="0"/>
        </a:spcBef>
        <a:spcAft>
          <a:spcPct val="0"/>
        </a:spcAft>
        <a:defRPr sz="2667" b="1">
          <a:solidFill>
            <a:schemeClr val="tx2"/>
          </a:solidFill>
          <a:latin typeface="Arial" charset="0"/>
          <a:cs typeface="Arial" charset="0"/>
        </a:defRPr>
      </a:lvl6pPr>
      <a:lvl7pPr marL="1219170" algn="l" rtl="0" eaLnBrk="1" fontAlgn="base" hangingPunct="1">
        <a:spcBef>
          <a:spcPct val="0"/>
        </a:spcBef>
        <a:spcAft>
          <a:spcPct val="0"/>
        </a:spcAft>
        <a:defRPr sz="2667" b="1">
          <a:solidFill>
            <a:schemeClr val="tx2"/>
          </a:solidFill>
          <a:latin typeface="Arial" charset="0"/>
          <a:cs typeface="Arial" charset="0"/>
        </a:defRPr>
      </a:lvl7pPr>
      <a:lvl8pPr marL="1828754" algn="l" rtl="0" eaLnBrk="1" fontAlgn="base" hangingPunct="1">
        <a:spcBef>
          <a:spcPct val="0"/>
        </a:spcBef>
        <a:spcAft>
          <a:spcPct val="0"/>
        </a:spcAft>
        <a:defRPr sz="2667" b="1">
          <a:solidFill>
            <a:schemeClr val="tx2"/>
          </a:solidFill>
          <a:latin typeface="Arial" charset="0"/>
          <a:cs typeface="Arial" charset="0"/>
        </a:defRPr>
      </a:lvl8pPr>
      <a:lvl9pPr marL="2438339" algn="l" rtl="0" eaLnBrk="1" fontAlgn="base" hangingPunct="1">
        <a:spcBef>
          <a:spcPct val="0"/>
        </a:spcBef>
        <a:spcAft>
          <a:spcPct val="0"/>
        </a:spcAft>
        <a:defRPr sz="2667" b="1">
          <a:solidFill>
            <a:schemeClr val="tx2"/>
          </a:solidFill>
          <a:latin typeface="Arial" charset="0"/>
          <a:cs typeface="Arial" charset="0"/>
        </a:defRPr>
      </a:lvl9pPr>
    </p:titleStyle>
    <p:bodyStyle>
      <a:lvl1pPr algn="l" rtl="0" eaLnBrk="1" fontAlgn="base" hangingPunct="1">
        <a:lnSpc>
          <a:spcPct val="100000"/>
        </a:lnSpc>
        <a:spcBef>
          <a:spcPct val="0"/>
        </a:spcBef>
        <a:spcAft>
          <a:spcPct val="0"/>
        </a:spcAft>
        <a:defRPr sz="2133" kern="1200">
          <a:solidFill>
            <a:schemeClr val="tx1"/>
          </a:solidFill>
          <a:latin typeface="+mn-lt"/>
          <a:ea typeface="+mn-ea"/>
          <a:cs typeface="+mn-cs"/>
        </a:defRPr>
      </a:lvl1pPr>
      <a:lvl2pPr marL="234945" indent="-234945" algn="l" rtl="0" eaLnBrk="1" fontAlgn="base" hangingPunct="1">
        <a:lnSpc>
          <a:spcPct val="100000"/>
        </a:lnSpc>
        <a:spcBef>
          <a:spcPct val="0"/>
        </a:spcBef>
        <a:spcAft>
          <a:spcPct val="0"/>
        </a:spcAft>
        <a:buFont typeface="Arial" charset="0"/>
        <a:buChar char="•"/>
        <a:defRPr sz="2133" kern="1200">
          <a:solidFill>
            <a:schemeClr val="tx1"/>
          </a:solidFill>
          <a:latin typeface="+mn-lt"/>
          <a:ea typeface="+mn-ea"/>
          <a:cs typeface="+mn-cs"/>
        </a:defRPr>
      </a:lvl2pPr>
      <a:lvl3pPr marL="480472" indent="-245527" algn="l" rtl="0" eaLnBrk="1" fontAlgn="base" hangingPunct="1">
        <a:lnSpc>
          <a:spcPct val="125000"/>
        </a:lnSpc>
        <a:spcBef>
          <a:spcPct val="0"/>
        </a:spcBef>
        <a:spcAft>
          <a:spcPct val="0"/>
        </a:spcAft>
        <a:buFont typeface="Symbol" pitchFamily="18" charset="2"/>
        <a:buChar char="-"/>
        <a:defRPr sz="1867" kern="1200">
          <a:solidFill>
            <a:schemeClr val="tx1"/>
          </a:solidFill>
          <a:latin typeface="+mn-lt"/>
          <a:ea typeface="+mn-ea"/>
          <a:cs typeface="+mn-cs"/>
        </a:defRPr>
      </a:lvl3pPr>
      <a:lvl4pPr marL="717533" indent="-237061" algn="l" rtl="0" eaLnBrk="1" fontAlgn="base" hangingPunct="1">
        <a:lnSpc>
          <a:spcPct val="125000"/>
        </a:lnSpc>
        <a:spcBef>
          <a:spcPct val="0"/>
        </a:spcBef>
        <a:spcAft>
          <a:spcPct val="0"/>
        </a:spcAft>
        <a:buFont typeface="Symbol" pitchFamily="18" charset="2"/>
        <a:buChar char="-"/>
        <a:defRPr sz="1867" kern="1200">
          <a:solidFill>
            <a:schemeClr val="tx1"/>
          </a:solidFill>
          <a:latin typeface="+mn-lt"/>
          <a:ea typeface="+mn-ea"/>
          <a:cs typeface="+mn-cs"/>
        </a:defRPr>
      </a:lvl4pPr>
      <a:lvl5pPr marL="952476" indent="-234945" algn="l" rtl="0" eaLnBrk="1" fontAlgn="base" hangingPunct="1">
        <a:lnSpc>
          <a:spcPct val="125000"/>
        </a:lnSpc>
        <a:spcBef>
          <a:spcPct val="0"/>
        </a:spcBef>
        <a:spcAft>
          <a:spcPct val="0"/>
        </a:spcAft>
        <a:buFont typeface="Symbol" pitchFamily="18" charset="2"/>
        <a:buChar char="-"/>
        <a:defRPr sz="18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de-DE"/>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Foliennummernplatzhalter 4"/>
          <p:cNvSpPr>
            <a:spLocks noGrp="1"/>
          </p:cNvSpPr>
          <p:nvPr>
            <p:ph type="sldNum" sz="quarter" idx="4"/>
          </p:nvPr>
        </p:nvSpPr>
        <p:spPr>
          <a:xfrm>
            <a:off x="9033245" y="6473314"/>
            <a:ext cx="2736000" cy="365125"/>
          </a:xfrm>
          <a:prstGeom prst="rect">
            <a:avLst/>
          </a:prstGeom>
        </p:spPr>
        <p:txBody>
          <a:bodyPr vert="horz" lIns="0" tIns="45720" rIns="0" bIns="45720" rtlCol="0" anchor="ctr"/>
          <a:lstStyle>
            <a:lvl1pPr algn="r">
              <a:defRPr sz="1467">
                <a:solidFill>
                  <a:schemeClr val="tx1"/>
                </a:solidFill>
              </a:defRPr>
            </a:lvl1pPr>
          </a:lstStyle>
          <a:p>
            <a:fld id="{CE58CB1E-F828-4F11-99E0-327109AF9DA4}" type="slidenum">
              <a:rPr lang="de-DE" smtClean="0"/>
              <a:pPr/>
              <a:t>‹#›</a:t>
            </a:fld>
            <a:endParaRPr lang="de-DE" dirty="0"/>
          </a:p>
        </p:txBody>
      </p:sp>
      <p:sp>
        <p:nvSpPr>
          <p:cNvPr id="10" name="Fußzeilenplatzhalter 3"/>
          <p:cNvSpPr>
            <a:spLocks noGrp="1"/>
          </p:cNvSpPr>
          <p:nvPr>
            <p:ph type="ftr" sz="quarter" idx="3"/>
          </p:nvPr>
        </p:nvSpPr>
        <p:spPr>
          <a:xfrm>
            <a:off x="414883" y="6473314"/>
            <a:ext cx="8619040" cy="365125"/>
          </a:xfrm>
          <a:prstGeom prst="rect">
            <a:avLst/>
          </a:prstGeom>
        </p:spPr>
        <p:txBody>
          <a:bodyPr vert="horz" lIns="0" tIns="45720" rIns="0" bIns="45720" rtlCol="0" anchor="ctr"/>
          <a:lstStyle>
            <a:lvl1pPr algn="l">
              <a:defRPr sz="1467">
                <a:solidFill>
                  <a:schemeClr val="tx1"/>
                </a:solidFill>
              </a:defRPr>
            </a:lvl1pPr>
          </a:lstStyle>
          <a:p>
            <a:r>
              <a:rPr lang="de-DE" dirty="0"/>
              <a:t>Dr. rer. nat. Erika Mustermann (TUM) | kann beliebig erweitert werden | Infos mit Strich trennen</a:t>
            </a:r>
            <a:endParaRPr lang="en-US" dirty="0"/>
          </a:p>
        </p:txBody>
      </p:sp>
      <p:pic>
        <p:nvPicPr>
          <p:cNvPr id="7" name="Bild 6" descr="20150416 tum logo blau png final.png"/>
          <p:cNvPicPr>
            <a:picLocks noChangeAspect="1"/>
          </p:cNvPicPr>
          <p:nvPr/>
        </p:nvPicPr>
        <p:blipFill>
          <a:blip r:embed="rId4"/>
          <a:stretch>
            <a:fillRect/>
          </a:stretch>
        </p:blipFill>
        <p:spPr>
          <a:xfrm>
            <a:off x="10957882" y="432000"/>
            <a:ext cx="806365" cy="424688"/>
          </a:xfrm>
          <a:prstGeom prst="rect">
            <a:avLst/>
          </a:prstGeom>
        </p:spPr>
      </p:pic>
      <p:sp>
        <p:nvSpPr>
          <p:cNvPr id="11" name="Textfeld 10"/>
          <p:cNvSpPr txBox="1"/>
          <p:nvPr/>
        </p:nvSpPr>
        <p:spPr>
          <a:xfrm>
            <a:off x="426009" y="428625"/>
            <a:ext cx="9547233" cy="461665"/>
          </a:xfrm>
          <a:prstGeom prst="rect">
            <a:avLst/>
          </a:prstGeom>
          <a:noFill/>
        </p:spPr>
        <p:txBody>
          <a:bodyPr wrap="square" lIns="0" tIns="0" rIns="0" bIns="0" rtlCol="0">
            <a:spAutoFit/>
          </a:bodyPr>
          <a:lstStyle/>
          <a:p>
            <a:pPr>
              <a:lnSpc>
                <a:spcPts val="1200"/>
              </a:lnSpc>
            </a:pPr>
            <a:r>
              <a:rPr lang="en-US" sz="1067" dirty="0">
                <a:solidFill>
                  <a:schemeClr val="tx2"/>
                </a:solidFill>
                <a:latin typeface="+mn-lt"/>
              </a:rPr>
              <a:t>Chair of High-Power Converter Systems</a:t>
            </a:r>
            <a:endParaRPr lang="de-DE" sz="1067" kern="1200" dirty="0">
              <a:solidFill>
                <a:schemeClr val="tx2"/>
              </a:solidFill>
              <a:latin typeface="+mn-lt"/>
              <a:ea typeface="+mn-ea"/>
              <a:cs typeface="Arial" charset="0"/>
            </a:endParaRPr>
          </a:p>
          <a:p>
            <a:pPr>
              <a:lnSpc>
                <a:spcPts val="1200"/>
              </a:lnSpc>
            </a:pPr>
            <a:r>
              <a:rPr lang="en-US" sz="1067" kern="1200" dirty="0">
                <a:solidFill>
                  <a:schemeClr val="tx2"/>
                </a:solidFill>
                <a:latin typeface="+mn-lt"/>
                <a:ea typeface="+mn-ea"/>
                <a:cs typeface="Arial" charset="0"/>
              </a:rPr>
              <a:t>TUM School of Engineering and Design</a:t>
            </a:r>
            <a:endParaRPr lang="de-DE" sz="1067" kern="1200" dirty="0">
              <a:solidFill>
                <a:schemeClr val="tx2"/>
              </a:solidFill>
              <a:latin typeface="+mn-lt"/>
              <a:ea typeface="+mn-ea"/>
              <a:cs typeface="Arial" charset="0"/>
            </a:endParaRPr>
          </a:p>
          <a:p>
            <a:pPr>
              <a:lnSpc>
                <a:spcPts val="1200"/>
              </a:lnSpc>
            </a:pPr>
            <a:r>
              <a:rPr lang="de-DE" sz="1067" baseline="0" dirty="0">
                <a:solidFill>
                  <a:schemeClr val="tx2"/>
                </a:solidFill>
                <a:latin typeface="+mn-lt"/>
              </a:rPr>
              <a:t>Technical University of Munich</a:t>
            </a:r>
            <a:endParaRPr lang="de-DE" sz="1067" dirty="0">
              <a:solidFill>
                <a:schemeClr val="tx2"/>
              </a:solidFill>
              <a:latin typeface="+mn-lt"/>
            </a:endParaRPr>
          </a:p>
        </p:txBody>
      </p:sp>
    </p:spTree>
    <p:extLst>
      <p:ext uri="{BB962C8B-B14F-4D97-AF65-F5344CB8AC3E}">
        <p14:creationId xmlns:p14="http://schemas.microsoft.com/office/powerpoint/2010/main" val="1733197643"/>
      </p:ext>
    </p:extLst>
  </p:cSld>
  <p:clrMap bg1="lt1" tx1="dk1" bg2="lt2" tx2="dk2" accent1="accent1" accent2="accent2" accent3="accent3" accent4="accent4" accent5="accent5" accent6="accent6" hlink="hlink" folHlink="folHlink"/>
  <p:sldLayoutIdLst>
    <p:sldLayoutId id="2147483867" r:id="rId1"/>
    <p:sldLayoutId id="2147483868" r:id="rId2"/>
  </p:sldLayoutIdLst>
  <p:hf hdr="0" dt="0"/>
  <p:txStyles>
    <p:titleStyle>
      <a:lvl1pPr algn="l" rtl="0" eaLnBrk="1" fontAlgn="base" hangingPunct="1">
        <a:lnSpc>
          <a:spcPct val="125000"/>
        </a:lnSpc>
        <a:spcBef>
          <a:spcPct val="0"/>
        </a:spcBef>
        <a:spcAft>
          <a:spcPct val="0"/>
        </a:spcAft>
        <a:defRPr sz="2933" b="0" kern="1200">
          <a:solidFill>
            <a:schemeClr val="tx1"/>
          </a:solidFill>
          <a:latin typeface="+mj-lt"/>
          <a:ea typeface="+mj-ea"/>
          <a:cs typeface="+mj-cs"/>
        </a:defRPr>
      </a:lvl1pPr>
      <a:lvl2pPr algn="l" rtl="0" eaLnBrk="1" fontAlgn="base" hangingPunct="1">
        <a:spcBef>
          <a:spcPct val="0"/>
        </a:spcBef>
        <a:spcAft>
          <a:spcPct val="0"/>
        </a:spcAft>
        <a:defRPr sz="2667" b="1">
          <a:solidFill>
            <a:schemeClr val="tx2"/>
          </a:solidFill>
          <a:latin typeface="Arial" charset="0"/>
          <a:cs typeface="Arial" charset="0"/>
        </a:defRPr>
      </a:lvl2pPr>
      <a:lvl3pPr algn="l" rtl="0" eaLnBrk="1" fontAlgn="base" hangingPunct="1">
        <a:spcBef>
          <a:spcPct val="0"/>
        </a:spcBef>
        <a:spcAft>
          <a:spcPct val="0"/>
        </a:spcAft>
        <a:defRPr sz="2667" b="1">
          <a:solidFill>
            <a:schemeClr val="tx2"/>
          </a:solidFill>
          <a:latin typeface="Arial" charset="0"/>
          <a:cs typeface="Arial" charset="0"/>
        </a:defRPr>
      </a:lvl3pPr>
      <a:lvl4pPr algn="l" rtl="0" eaLnBrk="1" fontAlgn="base" hangingPunct="1">
        <a:spcBef>
          <a:spcPct val="0"/>
        </a:spcBef>
        <a:spcAft>
          <a:spcPct val="0"/>
        </a:spcAft>
        <a:defRPr sz="2667" b="1">
          <a:solidFill>
            <a:schemeClr val="tx2"/>
          </a:solidFill>
          <a:latin typeface="Arial" charset="0"/>
          <a:cs typeface="Arial" charset="0"/>
        </a:defRPr>
      </a:lvl4pPr>
      <a:lvl5pPr algn="l" rtl="0" eaLnBrk="1" fontAlgn="base" hangingPunct="1">
        <a:spcBef>
          <a:spcPct val="0"/>
        </a:spcBef>
        <a:spcAft>
          <a:spcPct val="0"/>
        </a:spcAft>
        <a:defRPr sz="2667" b="1">
          <a:solidFill>
            <a:schemeClr val="tx2"/>
          </a:solidFill>
          <a:latin typeface="Arial" charset="0"/>
          <a:cs typeface="Arial" charset="0"/>
        </a:defRPr>
      </a:lvl5pPr>
      <a:lvl6pPr marL="609585" algn="l" rtl="0" eaLnBrk="1" fontAlgn="base" hangingPunct="1">
        <a:spcBef>
          <a:spcPct val="0"/>
        </a:spcBef>
        <a:spcAft>
          <a:spcPct val="0"/>
        </a:spcAft>
        <a:defRPr sz="2667" b="1">
          <a:solidFill>
            <a:schemeClr val="tx2"/>
          </a:solidFill>
          <a:latin typeface="Arial" charset="0"/>
          <a:cs typeface="Arial" charset="0"/>
        </a:defRPr>
      </a:lvl6pPr>
      <a:lvl7pPr marL="1219170" algn="l" rtl="0" eaLnBrk="1" fontAlgn="base" hangingPunct="1">
        <a:spcBef>
          <a:spcPct val="0"/>
        </a:spcBef>
        <a:spcAft>
          <a:spcPct val="0"/>
        </a:spcAft>
        <a:defRPr sz="2667" b="1">
          <a:solidFill>
            <a:schemeClr val="tx2"/>
          </a:solidFill>
          <a:latin typeface="Arial" charset="0"/>
          <a:cs typeface="Arial" charset="0"/>
        </a:defRPr>
      </a:lvl7pPr>
      <a:lvl8pPr marL="1828754" algn="l" rtl="0" eaLnBrk="1" fontAlgn="base" hangingPunct="1">
        <a:spcBef>
          <a:spcPct val="0"/>
        </a:spcBef>
        <a:spcAft>
          <a:spcPct val="0"/>
        </a:spcAft>
        <a:defRPr sz="2667" b="1">
          <a:solidFill>
            <a:schemeClr val="tx2"/>
          </a:solidFill>
          <a:latin typeface="Arial" charset="0"/>
          <a:cs typeface="Arial" charset="0"/>
        </a:defRPr>
      </a:lvl8pPr>
      <a:lvl9pPr marL="2438339" algn="l" rtl="0" eaLnBrk="1" fontAlgn="base" hangingPunct="1">
        <a:spcBef>
          <a:spcPct val="0"/>
        </a:spcBef>
        <a:spcAft>
          <a:spcPct val="0"/>
        </a:spcAft>
        <a:defRPr sz="2667" b="1">
          <a:solidFill>
            <a:schemeClr val="tx2"/>
          </a:solidFill>
          <a:latin typeface="Arial" charset="0"/>
          <a:cs typeface="Arial" charset="0"/>
        </a:defRPr>
      </a:lvl9pPr>
    </p:titleStyle>
    <p:bodyStyle>
      <a:lvl1pPr algn="l" rtl="0" eaLnBrk="1" fontAlgn="base" hangingPunct="1">
        <a:lnSpc>
          <a:spcPct val="100000"/>
        </a:lnSpc>
        <a:spcBef>
          <a:spcPct val="0"/>
        </a:spcBef>
        <a:spcAft>
          <a:spcPct val="0"/>
        </a:spcAft>
        <a:defRPr sz="2133" kern="1200">
          <a:solidFill>
            <a:schemeClr val="tx1"/>
          </a:solidFill>
          <a:latin typeface="+mn-lt"/>
          <a:ea typeface="+mn-ea"/>
          <a:cs typeface="+mn-cs"/>
        </a:defRPr>
      </a:lvl1pPr>
      <a:lvl2pPr marL="234945" indent="-234945" algn="l" rtl="0" eaLnBrk="1" fontAlgn="base" hangingPunct="1">
        <a:lnSpc>
          <a:spcPct val="100000"/>
        </a:lnSpc>
        <a:spcBef>
          <a:spcPct val="0"/>
        </a:spcBef>
        <a:spcAft>
          <a:spcPct val="0"/>
        </a:spcAft>
        <a:buFont typeface="Arial" charset="0"/>
        <a:buChar char="•"/>
        <a:defRPr sz="2133" kern="1200">
          <a:solidFill>
            <a:schemeClr val="tx1"/>
          </a:solidFill>
          <a:latin typeface="+mn-lt"/>
          <a:ea typeface="+mn-ea"/>
          <a:cs typeface="+mn-cs"/>
        </a:defRPr>
      </a:lvl2pPr>
      <a:lvl3pPr marL="480472" indent="-245527" algn="l" rtl="0" eaLnBrk="1" fontAlgn="base" hangingPunct="1">
        <a:lnSpc>
          <a:spcPct val="125000"/>
        </a:lnSpc>
        <a:spcBef>
          <a:spcPct val="0"/>
        </a:spcBef>
        <a:spcAft>
          <a:spcPct val="0"/>
        </a:spcAft>
        <a:buFont typeface="Symbol" pitchFamily="18" charset="2"/>
        <a:buChar char="-"/>
        <a:defRPr sz="1867" kern="1200">
          <a:solidFill>
            <a:schemeClr val="tx1"/>
          </a:solidFill>
          <a:latin typeface="+mn-lt"/>
          <a:ea typeface="+mn-ea"/>
          <a:cs typeface="+mn-cs"/>
        </a:defRPr>
      </a:lvl3pPr>
      <a:lvl4pPr marL="717533" indent="-237061" algn="l" rtl="0" eaLnBrk="1" fontAlgn="base" hangingPunct="1">
        <a:lnSpc>
          <a:spcPct val="125000"/>
        </a:lnSpc>
        <a:spcBef>
          <a:spcPct val="0"/>
        </a:spcBef>
        <a:spcAft>
          <a:spcPct val="0"/>
        </a:spcAft>
        <a:buFont typeface="Symbol" pitchFamily="18" charset="2"/>
        <a:buChar char="-"/>
        <a:defRPr sz="1867" kern="1200">
          <a:solidFill>
            <a:schemeClr val="tx1"/>
          </a:solidFill>
          <a:latin typeface="+mn-lt"/>
          <a:ea typeface="+mn-ea"/>
          <a:cs typeface="+mn-cs"/>
        </a:defRPr>
      </a:lvl4pPr>
      <a:lvl5pPr marL="952476" indent="-234945" algn="l" rtl="0" eaLnBrk="1" fontAlgn="base" hangingPunct="1">
        <a:lnSpc>
          <a:spcPct val="125000"/>
        </a:lnSpc>
        <a:spcBef>
          <a:spcPct val="0"/>
        </a:spcBef>
        <a:spcAft>
          <a:spcPct val="0"/>
        </a:spcAft>
        <a:buFont typeface="Symbol" pitchFamily="18" charset="2"/>
        <a:buChar char="-"/>
        <a:defRPr sz="18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de-DE"/>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6.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6.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5.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7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6.xml"/></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76.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74.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76.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5.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7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5.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7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4.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74.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7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4.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74.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74.xml"/><Relationship Id="rId5" Type="http://schemas.openxmlformats.org/officeDocument/2006/relationships/image" Target="../media/image42.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4.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74.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5.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74.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390.png"/></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74.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7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5.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74.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74.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7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4.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7.xml"/><Relationship Id="rId1" Type="http://schemas.openxmlformats.org/officeDocument/2006/relationships/slideLayout" Target="../slideLayouts/slideLayout74.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74.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4.xml"/><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4.xml"/></Relationships>
</file>

<file path=ppt/slides/_rels/slide5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1.xml"/><Relationship Id="rId1" Type="http://schemas.openxmlformats.org/officeDocument/2006/relationships/slideLayout" Target="../slideLayouts/slideLayout7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0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8.xml"/></Relationships>
</file>

<file path=ppt/slides/_rels/slide55.xml.rels><?xml version="1.0" encoding="UTF-8" standalone="yes"?>
<Relationships xmlns="http://schemas.openxmlformats.org/package/2006/relationships"><Relationship Id="rId3" Type="http://schemas.openxmlformats.org/officeDocument/2006/relationships/hyperlink" Target="https://python.langchain.com/docs/tutorials/rag/" TargetMode="External"/><Relationship Id="rId2" Type="http://schemas.openxmlformats.org/officeDocument/2006/relationships/hyperlink" Target="https://cloud.google.com/use-cases/retrieval-augmented-generation" TargetMode="External"/><Relationship Id="rId1" Type="http://schemas.openxmlformats.org/officeDocument/2006/relationships/slideLayout" Target="../slideLayouts/slideLayout10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hyperlink" Target="https://cloud.google.com/ai/llms"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7.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07.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4.xml"/><Relationship Id="rId1" Type="http://schemas.openxmlformats.org/officeDocument/2006/relationships/slideLayout" Target="../slideLayouts/slideLayout107.xml"/><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5.xml"/><Relationship Id="rId1" Type="http://schemas.openxmlformats.org/officeDocument/2006/relationships/slideLayout" Target="../slideLayouts/slideLayout107.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5.xml"/><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6.xml"/><Relationship Id="rId1" Type="http://schemas.openxmlformats.org/officeDocument/2006/relationships/slideLayout" Target="../slideLayouts/slideLayout7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0.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5.xml"/><Relationship Id="rId4" Type="http://schemas.openxmlformats.org/officeDocument/2006/relationships/image" Target="../media/image20.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7FAA9-23C8-018D-9AAB-B440878464B0}"/>
              </a:ext>
            </a:extLst>
          </p:cNvPr>
          <p:cNvSpPr>
            <a:spLocks noGrp="1"/>
          </p:cNvSpPr>
          <p:nvPr>
            <p:ph type="title"/>
          </p:nvPr>
        </p:nvSpPr>
        <p:spPr>
          <a:xfrm>
            <a:off x="425454" y="1262018"/>
            <a:ext cx="11345332" cy="511175"/>
          </a:xfrm>
        </p:spPr>
        <p:txBody>
          <a:bodyPr wrap="square" anchor="t">
            <a:normAutofit/>
          </a:bodyPr>
          <a:lstStyle/>
          <a:p>
            <a:r>
              <a:rPr lang="en-US" b="1" cap="none" dirty="0"/>
              <a:t>Privacy Preservation in the Android Ecosystem</a:t>
            </a:r>
            <a:endParaRPr lang="en-SG" b="1" cap="none" dirty="0"/>
          </a:p>
        </p:txBody>
      </p:sp>
      <p:sp>
        <p:nvSpPr>
          <p:cNvPr id="3" name="Subtitle 2">
            <a:extLst>
              <a:ext uri="{FF2B5EF4-FFF2-40B4-BE49-F238E27FC236}">
                <a16:creationId xmlns:a16="http://schemas.microsoft.com/office/drawing/2014/main" id="{EF1F73FE-F7FC-99A8-3298-D4DA7ACF332B}"/>
              </a:ext>
            </a:extLst>
          </p:cNvPr>
          <p:cNvSpPr>
            <a:spLocks noGrp="1"/>
          </p:cNvSpPr>
          <p:nvPr>
            <p:ph idx="10"/>
          </p:nvPr>
        </p:nvSpPr>
        <p:spPr>
          <a:xfrm>
            <a:off x="425454" y="5050825"/>
            <a:ext cx="4702603" cy="976004"/>
          </a:xfrm>
        </p:spPr>
        <p:txBody>
          <a:bodyPr wrap="square" anchor="t">
            <a:normAutofit/>
          </a:bodyPr>
          <a:lstStyle/>
          <a:p>
            <a:pPr>
              <a:lnSpc>
                <a:spcPct val="100000"/>
              </a:lnSpc>
              <a:spcAft>
                <a:spcPts val="600"/>
              </a:spcAft>
            </a:pPr>
            <a:r>
              <a:rPr lang="en-US" b="1" dirty="0"/>
              <a:t>Mark </a:t>
            </a:r>
            <a:r>
              <a:rPr lang="en-US" altLang="zh-CN" b="1" dirty="0"/>
              <a:t>Meng</a:t>
            </a:r>
            <a:br>
              <a:rPr lang="en-US" altLang="zh-CN" b="1" dirty="0"/>
            </a:br>
            <a:r>
              <a:rPr lang="en-US" altLang="zh-CN" dirty="0"/>
              <a:t>Postdoctoral</a:t>
            </a:r>
            <a:r>
              <a:rPr lang="zh-CN" altLang="en-US" dirty="0"/>
              <a:t> </a:t>
            </a:r>
            <a:r>
              <a:rPr lang="en-US" altLang="zh-CN" dirty="0"/>
              <a:t>Researcher</a:t>
            </a:r>
            <a:br>
              <a:rPr lang="en-US" altLang="zh-CN" dirty="0"/>
            </a:br>
            <a:r>
              <a:rPr lang="en-US" altLang="zh-CN" dirty="0" err="1"/>
              <a:t>Technische</a:t>
            </a:r>
            <a:r>
              <a:rPr lang="en-US" altLang="zh-CN" dirty="0"/>
              <a:t> Universität München</a:t>
            </a:r>
          </a:p>
        </p:txBody>
      </p:sp>
      <p:sp>
        <p:nvSpPr>
          <p:cNvPr id="6" name="Slide Number Placeholder 3">
            <a:extLst>
              <a:ext uri="{FF2B5EF4-FFF2-40B4-BE49-F238E27FC236}">
                <a16:creationId xmlns:a16="http://schemas.microsoft.com/office/drawing/2014/main" id="{7DF3776D-743C-597D-42CF-784A860502CB}"/>
              </a:ext>
            </a:extLst>
          </p:cNvPr>
          <p:cNvSpPr>
            <a:spLocks noGrp="1"/>
          </p:cNvSpPr>
          <p:nvPr>
            <p:ph type="sldNum" sz="quarter" idx="12"/>
          </p:nvPr>
        </p:nvSpPr>
        <p:spPr>
          <a:xfrm>
            <a:off x="9033245" y="6473314"/>
            <a:ext cx="2736000" cy="365125"/>
          </a:xfrm>
        </p:spPr>
        <p:txBody>
          <a:bodyPr/>
          <a:lstStyle/>
          <a:p>
            <a:pPr>
              <a:spcAft>
                <a:spcPts val="600"/>
              </a:spcAft>
            </a:pPr>
            <a:fld id="{2E355FD2-5212-453D-A101-82321CF650BF}" type="slidenum">
              <a:rPr lang="en-US" altLang="en-US" smtClean="0"/>
              <a:pPr>
                <a:spcAft>
                  <a:spcPts val="600"/>
                </a:spcAft>
              </a:pPr>
              <a:t>1</a:t>
            </a:fld>
            <a:endParaRPr lang="en-US" altLang="en-US"/>
          </a:p>
        </p:txBody>
      </p:sp>
    </p:spTree>
    <p:extLst>
      <p:ext uri="{BB962C8B-B14F-4D97-AF65-F5344CB8AC3E}">
        <p14:creationId xmlns:p14="http://schemas.microsoft.com/office/powerpoint/2010/main" val="1448068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68464-A5CE-CF07-CCC8-9F3B05377D18}"/>
              </a:ext>
            </a:extLst>
          </p:cNvPr>
          <p:cNvSpPr>
            <a:spLocks noGrp="1"/>
          </p:cNvSpPr>
          <p:nvPr>
            <p:ph type="title"/>
          </p:nvPr>
        </p:nvSpPr>
        <p:spPr>
          <a:xfrm>
            <a:off x="791521" y="260691"/>
            <a:ext cx="8076511" cy="767652"/>
          </a:xfrm>
        </p:spPr>
        <p:txBody>
          <a:bodyPr/>
          <a:lstStyle/>
          <a:p>
            <a:pPr algn="l"/>
            <a:r>
              <a:rPr lang="en-US" altLang="zh-CN" sz="3200" b="1" dirty="0">
                <a:solidFill>
                  <a:srgbClr val="0065BE"/>
                </a:solidFill>
              </a:rPr>
              <a:t>Related</a:t>
            </a:r>
            <a:r>
              <a:rPr lang="zh-CN" altLang="en-US" sz="3200" b="1" dirty="0">
                <a:solidFill>
                  <a:srgbClr val="0065BE"/>
                </a:solidFill>
              </a:rPr>
              <a:t> </a:t>
            </a:r>
            <a:r>
              <a:rPr lang="en-US" altLang="zh-CN" sz="3200" b="1" dirty="0">
                <a:solidFill>
                  <a:srgbClr val="0065BE"/>
                </a:solidFill>
              </a:rPr>
              <a:t>Work</a:t>
            </a:r>
            <a:r>
              <a:rPr lang="zh-CN" altLang="en-US" sz="3200" b="1" dirty="0">
                <a:solidFill>
                  <a:srgbClr val="0065BE"/>
                </a:solidFill>
              </a:rPr>
              <a:t> </a:t>
            </a:r>
            <a:r>
              <a:rPr lang="en-US" altLang="zh-CN" sz="3200" b="1" dirty="0">
                <a:solidFill>
                  <a:srgbClr val="0065BE"/>
                </a:solidFill>
              </a:rPr>
              <a:t>&amp;</a:t>
            </a:r>
            <a:r>
              <a:rPr lang="zh-CN" altLang="en-US" sz="3200" b="1" dirty="0">
                <a:solidFill>
                  <a:srgbClr val="0065BE"/>
                </a:solidFill>
              </a:rPr>
              <a:t> </a:t>
            </a:r>
            <a:r>
              <a:rPr lang="en-US" sz="3200" b="1" dirty="0">
                <a:solidFill>
                  <a:srgbClr val="0065BE"/>
                </a:solidFill>
              </a:rPr>
              <a:t>Motivation</a:t>
            </a:r>
            <a:endParaRPr lang="en-SG" sz="1400" b="1" dirty="0">
              <a:solidFill>
                <a:srgbClr val="0065BE"/>
              </a:solidFill>
            </a:endParaRPr>
          </a:p>
        </p:txBody>
      </p:sp>
      <p:sp>
        <p:nvSpPr>
          <p:cNvPr id="3" name="Text Placeholder 2">
            <a:extLst>
              <a:ext uri="{FF2B5EF4-FFF2-40B4-BE49-F238E27FC236}">
                <a16:creationId xmlns:a16="http://schemas.microsoft.com/office/drawing/2014/main" id="{D391CC41-4D71-0E1A-6B13-FEC3D288FE28}"/>
              </a:ext>
            </a:extLst>
          </p:cNvPr>
          <p:cNvSpPr>
            <a:spLocks noGrp="1"/>
          </p:cNvSpPr>
          <p:nvPr>
            <p:ph type="body" sz="quarter" idx="10"/>
          </p:nvPr>
        </p:nvSpPr>
        <p:spPr>
          <a:xfrm>
            <a:off x="791520" y="1576316"/>
            <a:ext cx="10376352" cy="4505489"/>
          </a:xfrm>
        </p:spPr>
        <p:txBody>
          <a:bodyPr>
            <a:noAutofit/>
          </a:bodyPr>
          <a:lstStyle/>
          <a:p>
            <a:pPr>
              <a:lnSpc>
                <a:spcPct val="100000"/>
              </a:lnSpc>
              <a:spcBef>
                <a:spcPts val="0"/>
              </a:spcBef>
              <a:spcAft>
                <a:spcPts val="1200"/>
              </a:spcAft>
            </a:pPr>
            <a:r>
              <a:rPr lang="en-US" sz="1800" dirty="0">
                <a:solidFill>
                  <a:schemeClr val="tx1"/>
                </a:solidFill>
              </a:rPr>
              <a:t>Personally identifiable data exfiltration in Android at the </a:t>
            </a:r>
            <a:r>
              <a:rPr lang="en-US" sz="1800" i="1" dirty="0">
                <a:solidFill>
                  <a:schemeClr val="tx1"/>
                </a:solidFill>
              </a:rPr>
              <a:t>app</a:t>
            </a:r>
            <a:r>
              <a:rPr lang="zh-CN" altLang="en-US" sz="1800" i="1" dirty="0">
                <a:solidFill>
                  <a:schemeClr val="tx1"/>
                </a:solidFill>
              </a:rPr>
              <a:t> </a:t>
            </a:r>
            <a:r>
              <a:rPr lang="en-US" sz="1800" i="1" dirty="0">
                <a:solidFill>
                  <a:schemeClr val="tx1"/>
                </a:solidFill>
              </a:rPr>
              <a:t>level</a:t>
            </a:r>
            <a:r>
              <a:rPr lang="en-US" sz="1800" dirty="0">
                <a:solidFill>
                  <a:schemeClr val="tx1"/>
                </a:solidFill>
              </a:rPr>
              <a:t> or </a:t>
            </a:r>
            <a:r>
              <a:rPr lang="en-US" sz="1800" i="1" dirty="0">
                <a:solidFill>
                  <a:schemeClr val="tx1"/>
                </a:solidFill>
              </a:rPr>
              <a:t>library</a:t>
            </a:r>
            <a:r>
              <a:rPr lang="zh-CN" altLang="en-US" sz="1800" i="1" dirty="0">
                <a:solidFill>
                  <a:schemeClr val="tx1"/>
                </a:solidFill>
              </a:rPr>
              <a:t> </a:t>
            </a:r>
            <a:r>
              <a:rPr lang="en-US" sz="1800" i="1" dirty="0">
                <a:solidFill>
                  <a:schemeClr val="tx1"/>
                </a:solidFill>
              </a:rPr>
              <a:t>level</a:t>
            </a:r>
            <a:r>
              <a:rPr lang="en-US" sz="1800" dirty="0">
                <a:solidFill>
                  <a:schemeClr val="tx1"/>
                </a:solidFill>
              </a:rPr>
              <a:t> has been extensively studied by the research community </a:t>
            </a:r>
            <a:r>
              <a:rPr lang="en-US" sz="1400" dirty="0">
                <a:solidFill>
                  <a:srgbClr val="0065BE"/>
                </a:solidFill>
              </a:rPr>
              <a:t>(</a:t>
            </a:r>
            <a:r>
              <a:rPr lang="en-US" sz="1400" dirty="0" err="1">
                <a:solidFill>
                  <a:srgbClr val="0065BE"/>
                </a:solidFill>
              </a:rPr>
              <a:t>Enck</a:t>
            </a:r>
            <a:r>
              <a:rPr lang="en-US" sz="1400" dirty="0">
                <a:solidFill>
                  <a:srgbClr val="0065BE"/>
                </a:solidFill>
              </a:rPr>
              <a:t> </a:t>
            </a:r>
            <a:r>
              <a:rPr lang="en-US" altLang="zh-CN" sz="1400" dirty="0">
                <a:solidFill>
                  <a:srgbClr val="0065BE"/>
                </a:solidFill>
              </a:rPr>
              <a:t>et al., 2014, Qiu et al., 2015, Ren et al., 2018, Wang et al., 2020</a:t>
            </a:r>
            <a:r>
              <a:rPr lang="en-US" sz="1400" dirty="0">
                <a:solidFill>
                  <a:srgbClr val="0065BE"/>
                </a:solidFill>
              </a:rPr>
              <a:t>)</a:t>
            </a:r>
            <a:r>
              <a:rPr lang="en-US" sz="1800" dirty="0">
                <a:solidFill>
                  <a:schemeClr val="tx1"/>
                </a:solidFill>
              </a:rPr>
              <a:t>.</a:t>
            </a:r>
          </a:p>
          <a:p>
            <a:pPr>
              <a:lnSpc>
                <a:spcPct val="100000"/>
              </a:lnSpc>
              <a:spcBef>
                <a:spcPts val="0"/>
              </a:spcBef>
              <a:spcAft>
                <a:spcPts val="1200"/>
              </a:spcAft>
            </a:pPr>
            <a:r>
              <a:rPr lang="en-US" altLang="zh-CN" sz="1800" dirty="0">
                <a:solidFill>
                  <a:schemeClr val="tx1"/>
                </a:solidFill>
              </a:rPr>
              <a:t>Privacy</a:t>
            </a:r>
            <a:r>
              <a:rPr lang="zh-CN" altLang="en-US" sz="1800" dirty="0">
                <a:solidFill>
                  <a:schemeClr val="tx1"/>
                </a:solidFill>
              </a:rPr>
              <a:t> </a:t>
            </a:r>
            <a:r>
              <a:rPr lang="en-US" altLang="zh-CN" sz="1800" dirty="0">
                <a:solidFill>
                  <a:schemeClr val="tx1"/>
                </a:solidFill>
              </a:rPr>
              <a:t>protection</a:t>
            </a:r>
            <a:r>
              <a:rPr lang="zh-CN" altLang="en-US" sz="1800" dirty="0">
                <a:solidFill>
                  <a:schemeClr val="tx1"/>
                </a:solidFill>
              </a:rPr>
              <a:t> </a:t>
            </a:r>
            <a:r>
              <a:rPr lang="en-US" altLang="zh-CN" sz="1800" dirty="0">
                <a:solidFill>
                  <a:schemeClr val="tx1"/>
                </a:solidFill>
              </a:rPr>
              <a:t>at</a:t>
            </a:r>
            <a:r>
              <a:rPr lang="zh-CN" altLang="en-US" sz="1800" dirty="0">
                <a:solidFill>
                  <a:schemeClr val="tx1"/>
                </a:solidFill>
              </a:rPr>
              <a:t> </a:t>
            </a:r>
            <a:r>
              <a:rPr lang="en-US" altLang="zh-CN" sz="1800" dirty="0">
                <a:solidFill>
                  <a:schemeClr val="tx1"/>
                </a:solidFill>
              </a:rPr>
              <a:t>the </a:t>
            </a:r>
            <a:r>
              <a:rPr lang="en-US" altLang="zh-CN" sz="1800" b="1" i="1" dirty="0">
                <a:solidFill>
                  <a:schemeClr val="tx1"/>
                </a:solidFill>
              </a:rPr>
              <a:t>OS</a:t>
            </a:r>
            <a:r>
              <a:rPr lang="zh-CN" altLang="en-US" sz="1800" b="1" i="1" dirty="0">
                <a:solidFill>
                  <a:schemeClr val="tx1"/>
                </a:solidFill>
              </a:rPr>
              <a:t> </a:t>
            </a:r>
            <a:r>
              <a:rPr lang="en-US" altLang="zh-CN" sz="1800" b="1" i="1" dirty="0">
                <a:solidFill>
                  <a:schemeClr val="tx1"/>
                </a:solidFill>
              </a:rPr>
              <a:t>level</a:t>
            </a:r>
            <a:r>
              <a:rPr lang="zh-CN" altLang="en-US" sz="1800" dirty="0">
                <a:solidFill>
                  <a:schemeClr val="tx1"/>
                </a:solidFill>
              </a:rPr>
              <a:t> </a:t>
            </a:r>
            <a:r>
              <a:rPr lang="en-US" altLang="zh-CN" sz="1800" dirty="0">
                <a:solidFill>
                  <a:schemeClr val="tx1"/>
                </a:solidFill>
              </a:rPr>
              <a:t>is</a:t>
            </a:r>
            <a:r>
              <a:rPr lang="zh-CN" altLang="en-US" sz="1800" dirty="0">
                <a:solidFill>
                  <a:schemeClr val="tx1"/>
                </a:solidFill>
              </a:rPr>
              <a:t> </a:t>
            </a:r>
            <a:r>
              <a:rPr lang="en-US" altLang="zh-CN" sz="1800" dirty="0">
                <a:solidFill>
                  <a:schemeClr val="tx1"/>
                </a:solidFill>
              </a:rPr>
              <a:t>still</a:t>
            </a:r>
            <a:r>
              <a:rPr lang="zh-CN" altLang="en-US" sz="1800" dirty="0">
                <a:solidFill>
                  <a:schemeClr val="tx1"/>
                </a:solidFill>
              </a:rPr>
              <a:t> </a:t>
            </a:r>
            <a:r>
              <a:rPr lang="en-US" altLang="zh-CN" sz="1800" dirty="0">
                <a:solidFill>
                  <a:schemeClr val="tx1"/>
                </a:solidFill>
              </a:rPr>
              <a:t>an</a:t>
            </a:r>
            <a:r>
              <a:rPr lang="zh-CN" altLang="en-US" sz="1800" dirty="0">
                <a:solidFill>
                  <a:schemeClr val="tx1"/>
                </a:solidFill>
              </a:rPr>
              <a:t> </a:t>
            </a:r>
            <a:r>
              <a:rPr lang="en-US" altLang="zh-CN" sz="1800" dirty="0">
                <a:solidFill>
                  <a:schemeClr val="tx1"/>
                </a:solidFill>
              </a:rPr>
              <a:t>open</a:t>
            </a:r>
            <a:r>
              <a:rPr lang="zh-CN" altLang="en-US" sz="1800" dirty="0">
                <a:solidFill>
                  <a:schemeClr val="tx1"/>
                </a:solidFill>
              </a:rPr>
              <a:t> </a:t>
            </a:r>
            <a:r>
              <a:rPr lang="en-US" altLang="zh-CN" sz="1800" dirty="0">
                <a:solidFill>
                  <a:schemeClr val="tx1"/>
                </a:solidFill>
              </a:rPr>
              <a:t>question.</a:t>
            </a:r>
            <a:endParaRPr lang="en-US" sz="1800" dirty="0">
              <a:solidFill>
                <a:schemeClr val="tx1"/>
              </a:solidFill>
            </a:endParaRPr>
          </a:p>
          <a:p>
            <a:pPr>
              <a:lnSpc>
                <a:spcPct val="100000"/>
              </a:lnSpc>
              <a:spcBef>
                <a:spcPts val="0"/>
              </a:spcBef>
              <a:spcAft>
                <a:spcPts val="1200"/>
              </a:spcAft>
            </a:pPr>
            <a:r>
              <a:rPr lang="en-US" sz="1800" dirty="0">
                <a:solidFill>
                  <a:schemeClr val="tx1"/>
                </a:solidFill>
              </a:rPr>
              <a:t>Many types of personal</a:t>
            </a:r>
            <a:r>
              <a:rPr lang="en-US" altLang="zh-CN" sz="1800" dirty="0">
                <a:solidFill>
                  <a:schemeClr val="tx1"/>
                </a:solidFill>
              </a:rPr>
              <a:t>ly</a:t>
            </a:r>
            <a:r>
              <a:rPr lang="en-US" sz="1800" dirty="0">
                <a:solidFill>
                  <a:schemeClr val="tx1"/>
                </a:solidFill>
              </a:rPr>
              <a:t> identifiable data served at the OS</a:t>
            </a:r>
            <a:r>
              <a:rPr lang="zh-CN" altLang="en-US" sz="1800" dirty="0">
                <a:solidFill>
                  <a:schemeClr val="tx1"/>
                </a:solidFill>
              </a:rPr>
              <a:t> </a:t>
            </a:r>
            <a:r>
              <a:rPr lang="en-US" sz="1800" dirty="0">
                <a:solidFill>
                  <a:schemeClr val="tx1"/>
                </a:solidFill>
              </a:rPr>
              <a:t>level are user-unresettable.</a:t>
            </a:r>
          </a:p>
          <a:p>
            <a:pPr marL="842921" lvl="1" indent="-285750">
              <a:spcBef>
                <a:spcPts val="0"/>
              </a:spcBef>
              <a:spcAft>
                <a:spcPts val="1200"/>
              </a:spcAft>
              <a:buFont typeface="Arial" panose="020B0604020202020204" pitchFamily="34" charset="0"/>
              <a:buChar char="•"/>
            </a:pPr>
            <a:r>
              <a:rPr lang="en-US" sz="1875" dirty="0">
                <a:solidFill>
                  <a:schemeClr val="tx1"/>
                </a:solidFill>
              </a:rPr>
              <a:t>Serial number, IMEI, MAC Address, etc.	</a:t>
            </a:r>
          </a:p>
          <a:p>
            <a:pPr marL="842921" lvl="1" indent="-285750">
              <a:spcBef>
                <a:spcPts val="0"/>
              </a:spcBef>
              <a:spcAft>
                <a:spcPts val="1200"/>
              </a:spcAft>
              <a:buFont typeface="Arial" panose="020B0604020202020204" pitchFamily="34" charset="0"/>
              <a:buChar char="•"/>
            </a:pPr>
            <a:r>
              <a:rPr lang="en-US" sz="1875" dirty="0">
                <a:solidFill>
                  <a:schemeClr val="tx1"/>
                </a:solidFill>
              </a:rPr>
              <a:t>Not easily replaceable as a password once leaked.</a:t>
            </a:r>
          </a:p>
          <a:p>
            <a:pPr marL="842921" lvl="1" indent="-285750">
              <a:spcBef>
                <a:spcPts val="0"/>
              </a:spcBef>
              <a:spcAft>
                <a:spcPts val="1200"/>
              </a:spcAft>
              <a:buFont typeface="Arial" panose="020B0604020202020204" pitchFamily="34" charset="0"/>
              <a:buChar char="•"/>
            </a:pPr>
            <a:r>
              <a:rPr lang="en-US" sz="1875" dirty="0">
                <a:solidFill>
                  <a:schemeClr val="tx1"/>
                </a:solidFill>
              </a:rPr>
              <a:t>We refer to them as </a:t>
            </a:r>
            <a:r>
              <a:rPr lang="en-US" sz="1875" b="1" u="sng" dirty="0">
                <a:solidFill>
                  <a:schemeClr val="tx1"/>
                </a:solidFill>
              </a:rPr>
              <a:t>user unresettable identifiers (UUIs).</a:t>
            </a:r>
            <a:endParaRPr lang="en-US" sz="1800" b="1" u="sng" dirty="0">
              <a:solidFill>
                <a:schemeClr val="tx1"/>
              </a:solidFill>
            </a:endParaRPr>
          </a:p>
          <a:p>
            <a:pPr>
              <a:lnSpc>
                <a:spcPct val="100000"/>
              </a:lnSpc>
              <a:spcBef>
                <a:spcPts val="0"/>
              </a:spcBef>
              <a:spcAft>
                <a:spcPts val="1200"/>
              </a:spcAft>
            </a:pPr>
            <a:endParaRPr lang="en-US" altLang="zh-CN" sz="2000" b="1" i="1" dirty="0">
              <a:solidFill>
                <a:schemeClr val="tx2">
                  <a:lumMod val="75000"/>
                </a:schemeClr>
              </a:solidFill>
            </a:endParaRPr>
          </a:p>
          <a:p>
            <a:pPr>
              <a:lnSpc>
                <a:spcPct val="100000"/>
              </a:lnSpc>
              <a:spcBef>
                <a:spcPts val="0"/>
              </a:spcBef>
              <a:spcAft>
                <a:spcPts val="1200"/>
              </a:spcAft>
            </a:pPr>
            <a:r>
              <a:rPr lang="en-US" altLang="zh-CN" sz="2400" b="1" i="1" dirty="0">
                <a:solidFill>
                  <a:srgbClr val="0065BE"/>
                </a:solidFill>
              </a:rPr>
              <a:t>Wh</a:t>
            </a:r>
            <a:r>
              <a:rPr lang="en-US" sz="2400" b="1" i="1" dirty="0">
                <a:solidFill>
                  <a:srgbClr val="0065BE"/>
                </a:solidFill>
              </a:rPr>
              <a:t>ether the operating systems (OSes) themselves comprehensively safeguard UUIs</a:t>
            </a:r>
            <a:r>
              <a:rPr lang="en-US" altLang="zh-CN" sz="2400" b="1" i="1" dirty="0">
                <a:solidFill>
                  <a:srgbClr val="0065BE"/>
                </a:solidFill>
              </a:rPr>
              <a:t>?</a:t>
            </a:r>
            <a:endParaRPr lang="en-US" sz="2000" dirty="0">
              <a:solidFill>
                <a:srgbClr val="0065BE"/>
              </a:solidFill>
            </a:endParaRPr>
          </a:p>
        </p:txBody>
      </p:sp>
      <p:sp>
        <p:nvSpPr>
          <p:cNvPr id="4" name="Slide Number Placeholder 3">
            <a:extLst>
              <a:ext uri="{FF2B5EF4-FFF2-40B4-BE49-F238E27FC236}">
                <a16:creationId xmlns:a16="http://schemas.microsoft.com/office/drawing/2014/main" id="{35AA2646-46DD-AA03-5FE9-8DF767EB255B}"/>
              </a:ext>
            </a:extLst>
          </p:cNvPr>
          <p:cNvSpPr>
            <a:spLocks noGrp="1"/>
          </p:cNvSpPr>
          <p:nvPr>
            <p:ph type="sldNum" sz="quarter" idx="13"/>
          </p:nvPr>
        </p:nvSpPr>
        <p:spPr/>
        <p:txBody>
          <a:bodyPr/>
          <a:lstStyle/>
          <a:p>
            <a:fld id="{71C63AB4-6DC0-4902-8E9D-B5377E74E401}" type="slidenum">
              <a:rPr lang="en-SG" smtClean="0"/>
              <a:t>10</a:t>
            </a:fld>
            <a:endParaRPr lang="en-SG"/>
          </a:p>
        </p:txBody>
      </p:sp>
    </p:spTree>
    <p:extLst>
      <p:ext uri="{BB962C8B-B14F-4D97-AF65-F5344CB8AC3E}">
        <p14:creationId xmlns:p14="http://schemas.microsoft.com/office/powerpoint/2010/main" val="3128797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68464-A5CE-CF07-CCC8-9F3B05377D18}"/>
              </a:ext>
            </a:extLst>
          </p:cNvPr>
          <p:cNvSpPr>
            <a:spLocks noGrp="1"/>
          </p:cNvSpPr>
          <p:nvPr>
            <p:ph type="title"/>
          </p:nvPr>
        </p:nvSpPr>
        <p:spPr>
          <a:xfrm>
            <a:off x="770966" y="238781"/>
            <a:ext cx="8076511" cy="1110112"/>
          </a:xfrm>
        </p:spPr>
        <p:txBody>
          <a:bodyPr/>
          <a:lstStyle/>
          <a:p>
            <a:pPr algn="l">
              <a:lnSpc>
                <a:spcPct val="100000"/>
              </a:lnSpc>
            </a:pPr>
            <a:r>
              <a:rPr lang="en-US" b="1" dirty="0">
                <a:solidFill>
                  <a:srgbClr val="0065BE"/>
                </a:solidFill>
              </a:rPr>
              <a:t>Understanding Android UUIs</a:t>
            </a:r>
            <a:br>
              <a:rPr lang="en-US" dirty="0">
                <a:solidFill>
                  <a:srgbClr val="0065BE"/>
                </a:solidFill>
              </a:rPr>
            </a:br>
            <a:endParaRPr lang="en-SG" sz="1351" dirty="0">
              <a:solidFill>
                <a:srgbClr val="0065BE"/>
              </a:solidFill>
            </a:endParaRPr>
          </a:p>
        </p:txBody>
      </p:sp>
      <p:sp>
        <p:nvSpPr>
          <p:cNvPr id="5" name="Text Placeholder 2">
            <a:extLst>
              <a:ext uri="{FF2B5EF4-FFF2-40B4-BE49-F238E27FC236}">
                <a16:creationId xmlns:a16="http://schemas.microsoft.com/office/drawing/2014/main" id="{F864EC7A-4107-3C31-54E7-5C69D91741AC}"/>
              </a:ext>
            </a:extLst>
          </p:cNvPr>
          <p:cNvSpPr>
            <a:spLocks noGrp="1"/>
          </p:cNvSpPr>
          <p:nvPr>
            <p:ph type="body" sz="quarter" idx="10"/>
          </p:nvPr>
        </p:nvSpPr>
        <p:spPr>
          <a:xfrm>
            <a:off x="770966" y="6195721"/>
            <a:ext cx="10313829" cy="365125"/>
          </a:xfrm>
        </p:spPr>
        <p:txBody>
          <a:bodyPr>
            <a:noAutofit/>
          </a:bodyPr>
          <a:lstStyle/>
          <a:p>
            <a:r>
              <a:rPr lang="en-US" altLang="zh-CN" sz="1400" dirty="0">
                <a:solidFill>
                  <a:schemeClr val="tx1"/>
                </a:solidFill>
              </a:rPr>
              <a:t>* The color scheme indicate the permission protection levels: </a:t>
            </a:r>
            <a:r>
              <a:rPr lang="en-US" altLang="zh-CN" sz="1400" b="1" dirty="0">
                <a:solidFill>
                  <a:srgbClr val="00B050"/>
                </a:solidFill>
              </a:rPr>
              <a:t>normal</a:t>
            </a:r>
            <a:r>
              <a:rPr lang="en-US" altLang="zh-CN" sz="1400" dirty="0">
                <a:solidFill>
                  <a:schemeClr val="tx1"/>
                </a:solidFill>
              </a:rPr>
              <a:t>, </a:t>
            </a:r>
            <a:r>
              <a:rPr lang="en-US" altLang="zh-CN" sz="1400" b="1" dirty="0">
                <a:solidFill>
                  <a:schemeClr val="accent6"/>
                </a:solidFill>
              </a:rPr>
              <a:t>dangerous</a:t>
            </a:r>
            <a:r>
              <a:rPr lang="en-US" altLang="zh-CN" sz="1400" dirty="0">
                <a:solidFill>
                  <a:schemeClr val="tx1"/>
                </a:solidFill>
              </a:rPr>
              <a:t>, and </a:t>
            </a:r>
            <a:r>
              <a:rPr lang="en-US" altLang="zh-CN" sz="1400" b="1" dirty="0">
                <a:solidFill>
                  <a:srgbClr val="FF0000"/>
                </a:solidFill>
              </a:rPr>
              <a:t>signature</a:t>
            </a:r>
            <a:r>
              <a:rPr lang="en-US" altLang="zh-CN" sz="1400" dirty="0">
                <a:solidFill>
                  <a:schemeClr val="tx1"/>
                </a:solidFill>
              </a:rPr>
              <a:t>.</a:t>
            </a:r>
            <a:endParaRPr lang="en-US" sz="1400" dirty="0">
              <a:solidFill>
                <a:schemeClr val="tx1"/>
              </a:solidFill>
            </a:endParaRPr>
          </a:p>
        </p:txBody>
      </p:sp>
      <p:sp>
        <p:nvSpPr>
          <p:cNvPr id="12" name="Slide Number Placeholder 11">
            <a:extLst>
              <a:ext uri="{FF2B5EF4-FFF2-40B4-BE49-F238E27FC236}">
                <a16:creationId xmlns:a16="http://schemas.microsoft.com/office/drawing/2014/main" id="{6A78B79F-C78E-1E2B-E510-C0C2CDA9B35E}"/>
              </a:ext>
            </a:extLst>
          </p:cNvPr>
          <p:cNvSpPr>
            <a:spLocks noGrp="1"/>
          </p:cNvSpPr>
          <p:nvPr>
            <p:ph type="sldNum" sz="quarter" idx="13"/>
          </p:nvPr>
        </p:nvSpPr>
        <p:spPr/>
        <p:txBody>
          <a:bodyPr/>
          <a:lstStyle/>
          <a:p>
            <a:fld id="{71C63AB4-6DC0-4902-8E9D-B5377E74E401}" type="slidenum">
              <a:rPr lang="en-SG" smtClean="0"/>
              <a:t>11</a:t>
            </a:fld>
            <a:endParaRPr lang="en-SG"/>
          </a:p>
        </p:txBody>
      </p:sp>
      <p:graphicFrame>
        <p:nvGraphicFramePr>
          <p:cNvPr id="3" name="Table 3">
            <a:extLst>
              <a:ext uri="{FF2B5EF4-FFF2-40B4-BE49-F238E27FC236}">
                <a16:creationId xmlns:a16="http://schemas.microsoft.com/office/drawing/2014/main" id="{3BA41662-3BD7-C64D-CE52-65286E57F17A}"/>
              </a:ext>
            </a:extLst>
          </p:cNvPr>
          <p:cNvGraphicFramePr>
            <a:graphicFrameLocks noGrp="1"/>
          </p:cNvGraphicFramePr>
          <p:nvPr/>
        </p:nvGraphicFramePr>
        <p:xfrm>
          <a:off x="838756" y="1785248"/>
          <a:ext cx="10857943" cy="3537762"/>
        </p:xfrm>
        <a:graphic>
          <a:graphicData uri="http://schemas.openxmlformats.org/drawingml/2006/table">
            <a:tbl>
              <a:tblPr firstRow="1" bandRow="1">
                <a:tableStyleId>{5C22544A-7EE6-4342-B048-85BDC9FD1C3A}</a:tableStyleId>
              </a:tblPr>
              <a:tblGrid>
                <a:gridCol w="249834">
                  <a:extLst>
                    <a:ext uri="{9D8B030D-6E8A-4147-A177-3AD203B41FA5}">
                      <a16:colId xmlns:a16="http://schemas.microsoft.com/office/drawing/2014/main" val="621106006"/>
                    </a:ext>
                  </a:extLst>
                </a:gridCol>
                <a:gridCol w="1191314">
                  <a:extLst>
                    <a:ext uri="{9D8B030D-6E8A-4147-A177-3AD203B41FA5}">
                      <a16:colId xmlns:a16="http://schemas.microsoft.com/office/drawing/2014/main" val="1022064337"/>
                    </a:ext>
                  </a:extLst>
                </a:gridCol>
                <a:gridCol w="926592">
                  <a:extLst>
                    <a:ext uri="{9D8B030D-6E8A-4147-A177-3AD203B41FA5}">
                      <a16:colId xmlns:a16="http://schemas.microsoft.com/office/drawing/2014/main" val="3752619557"/>
                    </a:ext>
                  </a:extLst>
                </a:gridCol>
                <a:gridCol w="3877056">
                  <a:extLst>
                    <a:ext uri="{9D8B030D-6E8A-4147-A177-3AD203B41FA5}">
                      <a16:colId xmlns:a16="http://schemas.microsoft.com/office/drawing/2014/main" val="652279656"/>
                    </a:ext>
                  </a:extLst>
                </a:gridCol>
                <a:gridCol w="4613147">
                  <a:extLst>
                    <a:ext uri="{9D8B030D-6E8A-4147-A177-3AD203B41FA5}">
                      <a16:colId xmlns:a16="http://schemas.microsoft.com/office/drawing/2014/main" val="2598290892"/>
                    </a:ext>
                  </a:extLst>
                </a:gridCol>
              </a:tblGrid>
              <a:tr h="335688">
                <a:tc>
                  <a:txBody>
                    <a:bodyPr/>
                    <a:lstStyle/>
                    <a:p>
                      <a:r>
                        <a:rPr lang="en-AU" sz="1200" dirty="0"/>
                        <a:t>#</a:t>
                      </a:r>
                    </a:p>
                  </a:txBody>
                  <a:tcPr marL="45720" marR="45720"/>
                </a:tc>
                <a:tc>
                  <a:txBody>
                    <a:bodyPr/>
                    <a:lstStyle/>
                    <a:p>
                      <a:r>
                        <a:rPr lang="en-AU" sz="1200" dirty="0"/>
                        <a:t>UUI</a:t>
                      </a:r>
                    </a:p>
                  </a:txBody>
                  <a:tcPr marL="45720" marR="45720"/>
                </a:tc>
                <a:tc>
                  <a:txBody>
                    <a:bodyPr/>
                    <a:lstStyle/>
                    <a:p>
                      <a:r>
                        <a:rPr lang="en-AU" sz="1200" dirty="0"/>
                        <a:t>Category</a:t>
                      </a:r>
                    </a:p>
                  </a:txBody>
                  <a:tcPr marL="45720" marR="45720"/>
                </a:tc>
                <a:tc>
                  <a:txBody>
                    <a:bodyPr/>
                    <a:lstStyle/>
                    <a:p>
                      <a:r>
                        <a:rPr lang="en-US" sz="1200" dirty="0"/>
                        <a:t>API(s)</a:t>
                      </a:r>
                      <a:endParaRPr lang="en-AU" sz="1200" dirty="0"/>
                    </a:p>
                  </a:txBody>
                  <a:tcPr marL="45720" marR="45720"/>
                </a:tc>
                <a:tc>
                  <a:txBody>
                    <a:bodyPr/>
                    <a:lstStyle/>
                    <a:p>
                      <a:r>
                        <a:rPr lang="en-AU" sz="1200" dirty="0"/>
                        <a:t>Permission/API changes*</a:t>
                      </a:r>
                    </a:p>
                  </a:txBody>
                  <a:tcPr marL="45720" marR="45720"/>
                </a:tc>
                <a:extLst>
                  <a:ext uri="{0D108BD9-81ED-4DB2-BD59-A6C34878D82A}">
                    <a16:rowId xmlns:a16="http://schemas.microsoft.com/office/drawing/2014/main" val="3397669290"/>
                  </a:ext>
                </a:extLst>
              </a:tr>
              <a:tr h="434444">
                <a:tc>
                  <a:txBody>
                    <a:bodyPr/>
                    <a:lstStyle/>
                    <a:p>
                      <a:r>
                        <a:rPr lang="en-AU" sz="1100" dirty="0"/>
                        <a:t>1</a:t>
                      </a:r>
                    </a:p>
                  </a:txBody>
                  <a:tcPr marL="45720" marR="45720"/>
                </a:tc>
                <a:tc>
                  <a:txBody>
                    <a:bodyPr/>
                    <a:lstStyle/>
                    <a:p>
                      <a:r>
                        <a:rPr lang="en-AU" sz="1200" dirty="0"/>
                        <a:t>Serial number</a:t>
                      </a:r>
                    </a:p>
                  </a:txBody>
                  <a:tcPr marL="45720" marR="45720"/>
                </a:tc>
                <a:tc rowSpan="6">
                  <a:txBody>
                    <a:bodyPr/>
                    <a:lstStyle/>
                    <a:p>
                      <a:r>
                        <a:rPr lang="en-AU" sz="1200" dirty="0"/>
                        <a:t>Chip &amp; Cellular</a:t>
                      </a:r>
                    </a:p>
                  </a:txBody>
                  <a:tcPr marL="45720" marR="45720"/>
                </a:tc>
                <a:tc>
                  <a:txBody>
                    <a:bodyPr/>
                    <a:lstStyle/>
                    <a:p>
                      <a:r>
                        <a:rPr lang="en-AU" sz="1050" dirty="0" err="1"/>
                        <a:t>android.os.Build</a:t>
                      </a:r>
                      <a:r>
                        <a:rPr lang="en-AU" sz="1050" dirty="0"/>
                        <a:t>: </a:t>
                      </a:r>
                      <a:r>
                        <a:rPr lang="en-AU" sz="1050" dirty="0" err="1"/>
                        <a:t>getSerial</a:t>
                      </a:r>
                      <a:r>
                        <a:rPr lang="en-AU" sz="1050" dirty="0"/>
                        <a:t>()</a:t>
                      </a:r>
                    </a:p>
                  </a:txBody>
                  <a:tcPr marL="45720" marR="45720"/>
                </a:tc>
                <a:tc>
                  <a:txBody>
                    <a:bodyPr/>
                    <a:lstStyle/>
                    <a:p>
                      <a:r>
                        <a:rPr lang="en-AU" sz="1100" dirty="0"/>
                        <a:t>V8-9: </a:t>
                      </a:r>
                      <a:r>
                        <a:rPr lang="en-AU" sz="1100" b="1" dirty="0">
                          <a:solidFill>
                            <a:schemeClr val="accent6">
                              <a:lumMod val="75000"/>
                            </a:schemeClr>
                          </a:solidFill>
                        </a:rPr>
                        <a:t>READ_PHONE_STATE </a:t>
                      </a:r>
                      <a:r>
                        <a:rPr lang="en-AU" sz="1100" dirty="0"/>
                        <a:t>required.</a:t>
                      </a:r>
                    </a:p>
                    <a:p>
                      <a:r>
                        <a:rPr lang="zh-CN" altLang="en-US" sz="1100" dirty="0"/>
                        <a:t>≥</a:t>
                      </a:r>
                      <a:r>
                        <a:rPr lang="en-AU" altLang="zh-CN" sz="1100" dirty="0"/>
                        <a:t>10: </a:t>
                      </a:r>
                      <a:r>
                        <a:rPr lang="en-AU" altLang="zh-CN" sz="1100" b="1" dirty="0">
                          <a:solidFill>
                            <a:srgbClr val="FF0000"/>
                          </a:solidFill>
                        </a:rPr>
                        <a:t>READ_PRIVILEDGED_PHONE_STATE </a:t>
                      </a:r>
                      <a:r>
                        <a:rPr lang="en-AU" altLang="zh-CN" sz="1100" dirty="0"/>
                        <a:t>required.</a:t>
                      </a:r>
                      <a:endParaRPr lang="en-AU" sz="1100" dirty="0"/>
                    </a:p>
                  </a:txBody>
                  <a:tcPr marL="45720" marR="45720"/>
                </a:tc>
                <a:extLst>
                  <a:ext uri="{0D108BD9-81ED-4DB2-BD59-A6C34878D82A}">
                    <a16:rowId xmlns:a16="http://schemas.microsoft.com/office/drawing/2014/main" val="482938265"/>
                  </a:ext>
                </a:extLst>
              </a:tr>
              <a:tr h="376192">
                <a:tc rowSpan="2">
                  <a:txBody>
                    <a:bodyPr/>
                    <a:lstStyle/>
                    <a:p>
                      <a:r>
                        <a:rPr lang="en-AU" sz="1100" dirty="0"/>
                        <a:t>2</a:t>
                      </a:r>
                    </a:p>
                  </a:txBody>
                  <a:tcPr marL="45720" marR="45720"/>
                </a:tc>
                <a:tc rowSpan="2">
                  <a:txBody>
                    <a:bodyPr/>
                    <a:lstStyle/>
                    <a:p>
                      <a:r>
                        <a:rPr lang="en-AU" sz="1200" dirty="0"/>
                        <a:t>Device ID (IMEI or MEID)</a:t>
                      </a:r>
                    </a:p>
                  </a:txBody>
                  <a:tcPr marL="45720" marR="45720"/>
                </a:tc>
                <a:tc vMerge="1">
                  <a:txBody>
                    <a:bodyPr/>
                    <a:lstStyle/>
                    <a:p>
                      <a:endParaRPr lang="en-AU" dirty="0"/>
                    </a:p>
                  </a:txBody>
                  <a:tcPr/>
                </a:tc>
                <a:tc>
                  <a:txBody>
                    <a:bodyPr/>
                    <a:lstStyle/>
                    <a:p>
                      <a:r>
                        <a:rPr lang="en-AU" sz="1050" dirty="0" err="1"/>
                        <a:t>android.telephony.TelephonyManager</a:t>
                      </a:r>
                      <a:r>
                        <a:rPr lang="en-AU" sz="1050" dirty="0"/>
                        <a:t>: </a:t>
                      </a:r>
                      <a:r>
                        <a:rPr lang="en-AU" sz="1050" dirty="0" err="1"/>
                        <a:t>getImei</a:t>
                      </a:r>
                      <a:r>
                        <a:rPr lang="en-AU" sz="1050" dirty="0"/>
                        <a:t>(), </a:t>
                      </a:r>
                      <a:r>
                        <a:rPr lang="en-AU" sz="1050" dirty="0" err="1"/>
                        <a:t>getDeviceId</a:t>
                      </a:r>
                      <a:r>
                        <a:rPr lang="en-AU" sz="1050" dirty="0"/>
                        <a:t>(), </a:t>
                      </a:r>
                      <a:r>
                        <a:rPr lang="en-AU" sz="1050" dirty="0" err="1"/>
                        <a:t>getMeid</a:t>
                      </a:r>
                      <a:r>
                        <a:rPr lang="en-AU" sz="1050" dirty="0"/>
                        <a:t>()</a:t>
                      </a:r>
                    </a:p>
                  </a:txBody>
                  <a:tcPr marL="45720" marR="45720"/>
                </a:tc>
                <a:tc rowSpan="5">
                  <a:txBody>
                    <a:bodyPr/>
                    <a:lstStyle/>
                    <a:p>
                      <a:r>
                        <a:rPr lang="en-AU" sz="1100" dirty="0"/>
                        <a:t>&lt;10: </a:t>
                      </a:r>
                      <a:r>
                        <a:rPr lang="en-AU" sz="1100" b="1" dirty="0">
                          <a:solidFill>
                            <a:schemeClr val="accent6">
                              <a:lumMod val="75000"/>
                            </a:schemeClr>
                          </a:solidFill>
                        </a:rPr>
                        <a:t>READ_PHONE_STATE </a:t>
                      </a:r>
                      <a:r>
                        <a:rPr lang="en-AU" sz="1100" dirty="0"/>
                        <a:t>required.</a:t>
                      </a:r>
                    </a:p>
                    <a:p>
                      <a:r>
                        <a:rPr lang="zh-CN" altLang="en-US" sz="1100" dirty="0"/>
                        <a:t>≥</a:t>
                      </a:r>
                      <a:r>
                        <a:rPr lang="en-AU" altLang="zh-CN" sz="1100" dirty="0"/>
                        <a:t>10: </a:t>
                      </a:r>
                      <a:r>
                        <a:rPr lang="en-AU" altLang="zh-CN" sz="1100" b="1" dirty="0">
                          <a:solidFill>
                            <a:srgbClr val="FF0000"/>
                          </a:solidFill>
                        </a:rPr>
                        <a:t>READ_PRIVILEDGED_PHONE_STATE </a:t>
                      </a:r>
                      <a:r>
                        <a:rPr lang="en-AU" altLang="zh-CN" sz="1100" dirty="0"/>
                        <a:t>required.</a:t>
                      </a:r>
                      <a:endParaRPr lang="en-AU" sz="1100" dirty="0"/>
                    </a:p>
                  </a:txBody>
                  <a:tcPr marL="45720" marR="45720"/>
                </a:tc>
                <a:extLst>
                  <a:ext uri="{0D108BD9-81ED-4DB2-BD59-A6C34878D82A}">
                    <a16:rowId xmlns:a16="http://schemas.microsoft.com/office/drawing/2014/main" val="3265719444"/>
                  </a:ext>
                </a:extLst>
              </a:tr>
              <a:tr h="0">
                <a:tc vMerge="1">
                  <a:txBody>
                    <a:bodyPr/>
                    <a:lstStyle/>
                    <a:p>
                      <a:endParaRPr lang="en-AU"/>
                    </a:p>
                  </a:txBody>
                  <a:tcPr/>
                </a:tc>
                <a:tc vMerge="1">
                  <a:txBody>
                    <a:bodyPr/>
                    <a:lstStyle/>
                    <a:p>
                      <a:endParaRPr lang="en-AU"/>
                    </a:p>
                  </a:txBody>
                  <a:tcPr/>
                </a:tc>
                <a:tc vMerge="1">
                  <a:txBody>
                    <a:bodyPr/>
                    <a:lstStyle/>
                    <a:p>
                      <a:endParaRPr lang="en-AU"/>
                    </a:p>
                  </a:txBody>
                  <a:tcPr/>
                </a:tc>
                <a:tc rowSpan="2">
                  <a:txBody>
                    <a:bodyPr/>
                    <a:lstStyle/>
                    <a:p>
                      <a:r>
                        <a:rPr lang="en-AU" sz="1050" dirty="0" err="1"/>
                        <a:t>android.telephony.TelephonyManager</a:t>
                      </a:r>
                      <a:r>
                        <a:rPr lang="en-AU" sz="1050" dirty="0"/>
                        <a:t>: </a:t>
                      </a:r>
                      <a:r>
                        <a:rPr lang="en-AU" sz="1050" dirty="0" err="1"/>
                        <a:t>getSimSerialNumber</a:t>
                      </a:r>
                      <a:r>
                        <a:rPr lang="en-AU" sz="1050" dirty="0"/>
                        <a:t>()</a:t>
                      </a:r>
                    </a:p>
                    <a:p>
                      <a:r>
                        <a:rPr lang="en-AU" sz="1050" dirty="0" err="1"/>
                        <a:t>android.telephony.SubscriptionInfo</a:t>
                      </a:r>
                      <a:r>
                        <a:rPr lang="en-AU" sz="1050" dirty="0"/>
                        <a:t>: </a:t>
                      </a:r>
                      <a:r>
                        <a:rPr lang="en-AU" sz="1050" dirty="0" err="1"/>
                        <a:t>getIccid</a:t>
                      </a:r>
                      <a:r>
                        <a:rPr lang="en-AU" sz="1050" dirty="0"/>
                        <a:t>()</a:t>
                      </a:r>
                    </a:p>
                  </a:txBody>
                  <a:tcPr marL="45720" marR="45720"/>
                </a:tc>
                <a:tc vMerge="1">
                  <a:txBody>
                    <a:bodyPr/>
                    <a:lstStyle/>
                    <a:p>
                      <a:endParaRPr lang="en-AU"/>
                    </a:p>
                  </a:txBody>
                  <a:tcPr/>
                </a:tc>
                <a:extLst>
                  <a:ext uri="{0D108BD9-81ED-4DB2-BD59-A6C34878D82A}">
                    <a16:rowId xmlns:a16="http://schemas.microsoft.com/office/drawing/2014/main" val="540112995"/>
                  </a:ext>
                </a:extLst>
              </a:tr>
              <a:tr h="295184">
                <a:tc rowSpan="2">
                  <a:txBody>
                    <a:bodyPr/>
                    <a:lstStyle/>
                    <a:p>
                      <a:r>
                        <a:rPr lang="en-AU" sz="1100" dirty="0"/>
                        <a:t>3</a:t>
                      </a:r>
                    </a:p>
                  </a:txBody>
                  <a:tcPr marL="45720" marR="45720"/>
                </a:tc>
                <a:tc rowSpan="2">
                  <a:txBody>
                    <a:bodyPr/>
                    <a:lstStyle/>
                    <a:p>
                      <a:r>
                        <a:rPr lang="en-AU" sz="1200" dirty="0"/>
                        <a:t>ICCID</a:t>
                      </a:r>
                    </a:p>
                  </a:txBody>
                  <a:tcPr marL="45720" marR="45720"/>
                </a:tc>
                <a:tc vMerge="1">
                  <a:txBody>
                    <a:bodyPr/>
                    <a:lstStyle/>
                    <a:p>
                      <a:endParaRPr lang="en-AU" dirty="0"/>
                    </a:p>
                  </a:txBody>
                  <a:tcPr/>
                </a:tc>
                <a:tc vMerge="1">
                  <a:txBody>
                    <a:bodyPr/>
                    <a:lstStyle/>
                    <a:p>
                      <a:endParaRPr lang="en-AU"/>
                    </a:p>
                  </a:txBody>
                  <a:tcPr/>
                </a:tc>
                <a:tc vMerge="1">
                  <a:txBody>
                    <a:bodyPr/>
                    <a:lstStyle/>
                    <a:p>
                      <a:endParaRPr lang="en-AU" dirty="0"/>
                    </a:p>
                  </a:txBody>
                  <a:tcPr/>
                </a:tc>
                <a:extLst>
                  <a:ext uri="{0D108BD9-81ED-4DB2-BD59-A6C34878D82A}">
                    <a16:rowId xmlns:a16="http://schemas.microsoft.com/office/drawing/2014/main" val="347074838"/>
                  </a:ext>
                </a:extLst>
              </a:tr>
              <a:tr h="0">
                <a:tc vMerge="1">
                  <a:txBody>
                    <a:bodyPr/>
                    <a:lstStyle/>
                    <a:p>
                      <a:endParaRPr lang="en-AU"/>
                    </a:p>
                  </a:txBody>
                  <a:tcPr/>
                </a:tc>
                <a:tc vMerge="1">
                  <a:txBody>
                    <a:bodyPr/>
                    <a:lstStyle/>
                    <a:p>
                      <a:endParaRPr lang="en-AU"/>
                    </a:p>
                  </a:txBody>
                  <a:tcPr/>
                </a:tc>
                <a:tc vMerge="1">
                  <a:txBody>
                    <a:bodyPr/>
                    <a:lstStyle/>
                    <a:p>
                      <a:endParaRPr lang="en-AU"/>
                    </a:p>
                  </a:txBody>
                  <a:tcPr/>
                </a:tc>
                <a:tc rowSpan="2">
                  <a:txBody>
                    <a:bodyPr/>
                    <a:lstStyle/>
                    <a:p>
                      <a:r>
                        <a:rPr lang="en-AU" sz="1050" dirty="0" err="1"/>
                        <a:t>android.telephony.TelephonyManager</a:t>
                      </a:r>
                      <a:r>
                        <a:rPr lang="en-AU" sz="1050" dirty="0"/>
                        <a:t>: </a:t>
                      </a:r>
                      <a:r>
                        <a:rPr lang="en-AU" sz="1050" dirty="0" err="1"/>
                        <a:t>getSubscribeId</a:t>
                      </a:r>
                      <a:r>
                        <a:rPr lang="en-AU" sz="1050" dirty="0"/>
                        <a:t>()</a:t>
                      </a:r>
                    </a:p>
                  </a:txBody>
                  <a:tcPr marL="45720" marR="45720"/>
                </a:tc>
                <a:tc vMerge="1">
                  <a:txBody>
                    <a:bodyPr/>
                    <a:lstStyle/>
                    <a:p>
                      <a:endParaRPr lang="en-AU"/>
                    </a:p>
                  </a:txBody>
                  <a:tcPr/>
                </a:tc>
                <a:extLst>
                  <a:ext uri="{0D108BD9-81ED-4DB2-BD59-A6C34878D82A}">
                    <a16:rowId xmlns:a16="http://schemas.microsoft.com/office/drawing/2014/main" val="125938214"/>
                  </a:ext>
                </a:extLst>
              </a:tr>
              <a:tr h="335688">
                <a:tc>
                  <a:txBody>
                    <a:bodyPr/>
                    <a:lstStyle/>
                    <a:p>
                      <a:r>
                        <a:rPr lang="en-AU" sz="1100" dirty="0"/>
                        <a:t>4</a:t>
                      </a:r>
                    </a:p>
                  </a:txBody>
                  <a:tcPr marL="45720" marR="45720"/>
                </a:tc>
                <a:tc>
                  <a:txBody>
                    <a:bodyPr/>
                    <a:lstStyle/>
                    <a:p>
                      <a:r>
                        <a:rPr lang="en-AU" sz="1200" dirty="0"/>
                        <a:t>IMSI</a:t>
                      </a:r>
                    </a:p>
                  </a:txBody>
                  <a:tcPr marL="45720" marR="45720"/>
                </a:tc>
                <a:tc vMerge="1">
                  <a:txBody>
                    <a:bodyPr/>
                    <a:lstStyle/>
                    <a:p>
                      <a:endParaRPr lang="en-AU" dirty="0"/>
                    </a:p>
                  </a:txBody>
                  <a:tcPr/>
                </a:tc>
                <a:tc vMerge="1">
                  <a:txBody>
                    <a:bodyPr/>
                    <a:lstStyle/>
                    <a:p>
                      <a:endParaRPr lang="en-AU"/>
                    </a:p>
                  </a:txBody>
                  <a:tcPr/>
                </a:tc>
                <a:tc vMerge="1">
                  <a:txBody>
                    <a:bodyPr/>
                    <a:lstStyle/>
                    <a:p>
                      <a:endParaRPr lang="en-AU" dirty="0"/>
                    </a:p>
                  </a:txBody>
                  <a:tcPr/>
                </a:tc>
                <a:extLst>
                  <a:ext uri="{0D108BD9-81ED-4DB2-BD59-A6C34878D82A}">
                    <a16:rowId xmlns:a16="http://schemas.microsoft.com/office/drawing/2014/main" val="1777241095"/>
                  </a:ext>
                </a:extLst>
              </a:tr>
              <a:tr h="782000">
                <a:tc>
                  <a:txBody>
                    <a:bodyPr/>
                    <a:lstStyle/>
                    <a:p>
                      <a:r>
                        <a:rPr lang="en-AU" sz="1100" dirty="0"/>
                        <a:t>5</a:t>
                      </a:r>
                    </a:p>
                  </a:txBody>
                  <a:tcPr marL="45720" marR="45720"/>
                </a:tc>
                <a:tc>
                  <a:txBody>
                    <a:bodyPr/>
                    <a:lstStyle/>
                    <a:p>
                      <a:r>
                        <a:rPr lang="en-AU" sz="1200" dirty="0"/>
                        <a:t>Bluetooth MAC Address</a:t>
                      </a:r>
                    </a:p>
                  </a:txBody>
                  <a:tcPr marL="45720" marR="45720"/>
                </a:tc>
                <a:tc rowSpan="2">
                  <a:txBody>
                    <a:bodyPr/>
                    <a:lstStyle/>
                    <a:p>
                      <a:r>
                        <a:rPr lang="en-AU" sz="1200" dirty="0"/>
                        <a:t>Wireless Module</a:t>
                      </a:r>
                    </a:p>
                  </a:txBody>
                  <a:tcPr marL="45720" marR="45720"/>
                </a:tc>
                <a:tc>
                  <a:txBody>
                    <a:bodyPr/>
                    <a:lstStyle/>
                    <a:p>
                      <a:r>
                        <a:rPr lang="en-AU" sz="1050" dirty="0" err="1"/>
                        <a:t>android.bluetooth.BluetoothAdapter</a:t>
                      </a:r>
                      <a:r>
                        <a:rPr lang="en-AU" sz="1050" dirty="0"/>
                        <a:t>: </a:t>
                      </a:r>
                      <a:r>
                        <a:rPr lang="en-AU" sz="1050" dirty="0" err="1"/>
                        <a:t>getAddress</a:t>
                      </a:r>
                      <a:r>
                        <a:rPr lang="en-AU" sz="1050" dirty="0"/>
                        <a:t>()</a:t>
                      </a:r>
                    </a:p>
                  </a:txBody>
                  <a:tcPr marL="45720" marR="45720"/>
                </a:tc>
                <a:tc>
                  <a:txBody>
                    <a:bodyPr/>
                    <a:lstStyle/>
                    <a:p>
                      <a:r>
                        <a:rPr lang="en-AU" sz="1100" dirty="0"/>
                        <a:t>All versions: </a:t>
                      </a:r>
                      <a:r>
                        <a:rPr lang="en-AU" sz="1100" b="1" dirty="0">
                          <a:solidFill>
                            <a:srgbClr val="00B050"/>
                          </a:solidFill>
                        </a:rPr>
                        <a:t>BLUETOOTH</a:t>
                      </a:r>
                      <a:r>
                        <a:rPr lang="en-AU" sz="1100" dirty="0"/>
                        <a:t> required.</a:t>
                      </a:r>
                    </a:p>
                    <a:p>
                      <a:r>
                        <a:rPr lang="zh-CN" altLang="en-US" sz="1100" dirty="0"/>
                        <a:t>≥</a:t>
                      </a:r>
                      <a:r>
                        <a:rPr lang="en-AU" altLang="zh-CN" sz="1100" dirty="0"/>
                        <a:t>10: Randomization or a fixed return value required.</a:t>
                      </a:r>
                    </a:p>
                    <a:p>
                      <a:r>
                        <a:rPr lang="en-AU" altLang="zh-CN" sz="1100" dirty="0"/>
                        <a:t>V6-10: </a:t>
                      </a:r>
                      <a:r>
                        <a:rPr lang="en-AU" altLang="zh-CN" sz="1100" b="1" dirty="0">
                          <a:solidFill>
                            <a:schemeClr val="accent6">
                              <a:lumMod val="75000"/>
                            </a:schemeClr>
                          </a:solidFill>
                        </a:rPr>
                        <a:t>ACCESS_COARSE_LOCATION </a:t>
                      </a:r>
                      <a:r>
                        <a:rPr lang="en-AU" altLang="zh-CN" sz="1100" dirty="0"/>
                        <a:t>or </a:t>
                      </a:r>
                      <a:r>
                        <a:rPr lang="en-AU" altLang="zh-CN" sz="1100" b="1" dirty="0">
                          <a:solidFill>
                            <a:schemeClr val="accent6">
                              <a:lumMod val="75000"/>
                            </a:schemeClr>
                          </a:solidFill>
                        </a:rPr>
                        <a:t>ACCESS_FINE_LOCATION </a:t>
                      </a:r>
                      <a:r>
                        <a:rPr lang="en-AU" altLang="zh-CN" sz="1100" dirty="0"/>
                        <a:t>required.</a:t>
                      </a:r>
                    </a:p>
                    <a:p>
                      <a:r>
                        <a:rPr lang="zh-CN" altLang="en-US" sz="1100" dirty="0"/>
                        <a:t>≥</a:t>
                      </a:r>
                      <a:r>
                        <a:rPr lang="en-AU" altLang="zh-CN" sz="1100" dirty="0"/>
                        <a:t>10: </a:t>
                      </a:r>
                      <a:r>
                        <a:rPr lang="en-AU" altLang="zh-CN" sz="1100" b="1" dirty="0">
                          <a:solidFill>
                            <a:schemeClr val="accent6">
                              <a:lumMod val="75000"/>
                            </a:schemeClr>
                          </a:solidFill>
                        </a:rPr>
                        <a:t>ACCESS_FINE_LOCATION</a:t>
                      </a:r>
                      <a:r>
                        <a:rPr lang="en-AU" altLang="zh-CN" sz="1100" dirty="0"/>
                        <a:t> becomes mandatory.</a:t>
                      </a:r>
                      <a:endParaRPr lang="en-AU" sz="1100" dirty="0"/>
                    </a:p>
                  </a:txBody>
                  <a:tcPr marL="45720" marR="45720"/>
                </a:tc>
                <a:extLst>
                  <a:ext uri="{0D108BD9-81ED-4DB2-BD59-A6C34878D82A}">
                    <a16:rowId xmlns:a16="http://schemas.microsoft.com/office/drawing/2014/main" val="570266673"/>
                  </a:ext>
                </a:extLst>
              </a:tr>
              <a:tr h="608222">
                <a:tc>
                  <a:txBody>
                    <a:bodyPr/>
                    <a:lstStyle/>
                    <a:p>
                      <a:r>
                        <a:rPr lang="en-AU" sz="1100" dirty="0"/>
                        <a:t>6</a:t>
                      </a:r>
                    </a:p>
                  </a:txBody>
                  <a:tcPr marL="45720" marR="45720"/>
                </a:tc>
                <a:tc>
                  <a:txBody>
                    <a:bodyPr/>
                    <a:lstStyle/>
                    <a:p>
                      <a:r>
                        <a:rPr lang="en-AU" sz="1200" dirty="0" err="1"/>
                        <a:t>WiFi</a:t>
                      </a:r>
                      <a:r>
                        <a:rPr lang="en-AU" sz="1200" dirty="0"/>
                        <a:t> MAC Address</a:t>
                      </a:r>
                    </a:p>
                  </a:txBody>
                  <a:tcPr marL="45720" marR="45720"/>
                </a:tc>
                <a:tc vMerge="1">
                  <a:txBody>
                    <a:bodyPr/>
                    <a:lstStyle/>
                    <a:p>
                      <a:endParaRPr lang="en-AU" dirty="0"/>
                    </a:p>
                  </a:txBody>
                  <a:tcPr/>
                </a:tc>
                <a:tc>
                  <a:txBody>
                    <a:bodyPr/>
                    <a:lstStyle/>
                    <a:p>
                      <a:r>
                        <a:rPr lang="en-AU" sz="1050" dirty="0" err="1"/>
                        <a:t>android.net.wifi.WifiInfo</a:t>
                      </a:r>
                      <a:r>
                        <a:rPr lang="en-AU" sz="1050" dirty="0"/>
                        <a:t>: </a:t>
                      </a:r>
                      <a:r>
                        <a:rPr lang="en-AU" sz="1050" dirty="0" err="1"/>
                        <a:t>getMacAddress</a:t>
                      </a:r>
                      <a:r>
                        <a:rPr lang="en-AU" sz="1050" dirty="0"/>
                        <a:t>()</a:t>
                      </a:r>
                    </a:p>
                  </a:txBody>
                  <a:tcPr marL="45720" marR="45720"/>
                </a:tc>
                <a:tc>
                  <a:txBody>
                    <a:bodyPr/>
                    <a:lstStyle/>
                    <a:p>
                      <a:r>
                        <a:rPr lang="en-AU" sz="1100" dirty="0"/>
                        <a:t>All versions: </a:t>
                      </a:r>
                      <a:r>
                        <a:rPr lang="en-AU" sz="1100" b="1" dirty="0">
                          <a:solidFill>
                            <a:srgbClr val="00B050"/>
                          </a:solidFill>
                        </a:rPr>
                        <a:t>ACCESS_WIFI_STATE </a:t>
                      </a:r>
                      <a:r>
                        <a:rPr lang="en-AU" sz="1100" dirty="0"/>
                        <a:t>required.</a:t>
                      </a:r>
                    </a:p>
                    <a:p>
                      <a:r>
                        <a:rPr lang="en-AU" altLang="zh-CN" sz="1100" dirty="0"/>
                        <a:t>V6-9: Randomization suggested.</a:t>
                      </a:r>
                      <a:endParaRPr lang="en-AU" sz="1100" dirty="0"/>
                    </a:p>
                    <a:p>
                      <a:r>
                        <a:rPr lang="zh-CN" altLang="en-US" sz="1100" dirty="0"/>
                        <a:t>≥</a:t>
                      </a:r>
                      <a:r>
                        <a:rPr lang="en-AU" altLang="zh-CN" sz="1100" dirty="0"/>
                        <a:t>10: Randomization becomes mandatory.</a:t>
                      </a:r>
                      <a:endParaRPr lang="en-AU" sz="1100" dirty="0"/>
                    </a:p>
                  </a:txBody>
                  <a:tcPr marL="45720" marR="45720"/>
                </a:tc>
                <a:extLst>
                  <a:ext uri="{0D108BD9-81ED-4DB2-BD59-A6C34878D82A}">
                    <a16:rowId xmlns:a16="http://schemas.microsoft.com/office/drawing/2014/main" val="793038371"/>
                  </a:ext>
                </a:extLst>
              </a:tr>
            </a:tbl>
          </a:graphicData>
        </a:graphic>
      </p:graphicFrame>
      <p:sp>
        <p:nvSpPr>
          <p:cNvPr id="4" name="Rectangular Callout 3">
            <a:extLst>
              <a:ext uri="{FF2B5EF4-FFF2-40B4-BE49-F238E27FC236}">
                <a16:creationId xmlns:a16="http://schemas.microsoft.com/office/drawing/2014/main" id="{FCD9A584-FC59-BF27-1CF3-0EC8807C538C}"/>
              </a:ext>
            </a:extLst>
          </p:cNvPr>
          <p:cNvSpPr/>
          <p:nvPr/>
        </p:nvSpPr>
        <p:spPr>
          <a:xfrm>
            <a:off x="2789624" y="5429524"/>
            <a:ext cx="4062279" cy="777022"/>
          </a:xfrm>
          <a:prstGeom prst="wedgeRectCallout">
            <a:avLst>
              <a:gd name="adj1" fmla="val 6480"/>
              <a:gd name="adj2" fmla="val -88908"/>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r>
              <a:rPr lang="en-US" altLang="zh-CN" sz="1800" dirty="0">
                <a:solidFill>
                  <a:schemeClr val="tx1"/>
                </a:solidFill>
              </a:rPr>
              <a:t>For each UUI, there is/used to be at least 1 official API for apps to access.</a:t>
            </a:r>
            <a:endParaRPr lang="en-US" sz="1800" dirty="0">
              <a:solidFill>
                <a:schemeClr val="tx1"/>
              </a:solidFill>
            </a:endParaRPr>
          </a:p>
        </p:txBody>
      </p:sp>
      <p:sp>
        <p:nvSpPr>
          <p:cNvPr id="6" name="Rectangular Callout 3">
            <a:extLst>
              <a:ext uri="{FF2B5EF4-FFF2-40B4-BE49-F238E27FC236}">
                <a16:creationId xmlns:a16="http://schemas.microsoft.com/office/drawing/2014/main" id="{D321F6BD-1637-9C9A-02F2-A7FF3958E6DB}"/>
              </a:ext>
            </a:extLst>
          </p:cNvPr>
          <p:cNvSpPr/>
          <p:nvPr/>
        </p:nvSpPr>
        <p:spPr>
          <a:xfrm>
            <a:off x="7156704" y="297154"/>
            <a:ext cx="4264330" cy="1381580"/>
          </a:xfrm>
          <a:prstGeom prst="wedgeRectCallout">
            <a:avLst>
              <a:gd name="adj1" fmla="val 5399"/>
              <a:gd name="adj2" fmla="val 65962"/>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r>
              <a:rPr lang="en-US" altLang="zh-CN" sz="1800" dirty="0">
                <a:solidFill>
                  <a:schemeClr val="tx1"/>
                </a:solidFill>
              </a:rPr>
              <a:t>These</a:t>
            </a:r>
            <a:r>
              <a:rPr lang="zh-CN" altLang="en-US" sz="1800" dirty="0">
                <a:solidFill>
                  <a:schemeClr val="tx1"/>
                </a:solidFill>
              </a:rPr>
              <a:t> </a:t>
            </a:r>
            <a:r>
              <a:rPr lang="en-US" altLang="zh-CN" sz="1800" dirty="0">
                <a:solidFill>
                  <a:schemeClr val="tx1"/>
                </a:solidFill>
              </a:rPr>
              <a:t>6</a:t>
            </a:r>
            <a:r>
              <a:rPr lang="zh-CN" altLang="en-US" sz="1800" dirty="0">
                <a:solidFill>
                  <a:schemeClr val="tx1"/>
                </a:solidFill>
              </a:rPr>
              <a:t> </a:t>
            </a:r>
            <a:r>
              <a:rPr lang="en-US" altLang="zh-CN" sz="1800" dirty="0">
                <a:solidFill>
                  <a:schemeClr val="tx1"/>
                </a:solidFill>
              </a:rPr>
              <a:t>pre-identified</a:t>
            </a:r>
            <a:r>
              <a:rPr lang="zh-CN" altLang="en-US" sz="1800" dirty="0">
                <a:solidFill>
                  <a:schemeClr val="tx1"/>
                </a:solidFill>
              </a:rPr>
              <a:t> </a:t>
            </a:r>
            <a:r>
              <a:rPr lang="en-US" altLang="zh-CN" sz="1800" dirty="0">
                <a:solidFill>
                  <a:schemeClr val="tx1"/>
                </a:solidFill>
              </a:rPr>
              <a:t>UUIs</a:t>
            </a:r>
            <a:r>
              <a:rPr lang="zh-CN" altLang="en-US" sz="1800" dirty="0">
                <a:solidFill>
                  <a:schemeClr val="tx1"/>
                </a:solidFill>
              </a:rPr>
              <a:t> </a:t>
            </a:r>
            <a:r>
              <a:rPr lang="en-US" altLang="zh-CN" sz="1800" dirty="0">
                <a:solidFill>
                  <a:schemeClr val="tx1"/>
                </a:solidFill>
              </a:rPr>
              <a:t>are</a:t>
            </a:r>
            <a:r>
              <a:rPr lang="zh-CN" altLang="en-US" sz="1800" dirty="0">
                <a:solidFill>
                  <a:schemeClr val="tx1"/>
                </a:solidFill>
              </a:rPr>
              <a:t> </a:t>
            </a:r>
            <a:r>
              <a:rPr lang="en-US" altLang="zh-CN" sz="1800" dirty="0">
                <a:solidFill>
                  <a:schemeClr val="tx1"/>
                </a:solidFill>
              </a:rPr>
              <a:t>useful</a:t>
            </a:r>
            <a:r>
              <a:rPr lang="zh-CN" altLang="en-US" sz="1800" dirty="0">
                <a:solidFill>
                  <a:schemeClr val="tx1"/>
                </a:solidFill>
              </a:rPr>
              <a:t> </a:t>
            </a:r>
            <a:r>
              <a:rPr lang="en-US" altLang="zh-CN" sz="1800" dirty="0">
                <a:solidFill>
                  <a:schemeClr val="tx1"/>
                </a:solidFill>
              </a:rPr>
              <a:t>for</a:t>
            </a:r>
            <a:r>
              <a:rPr lang="zh-CN" altLang="en-US" sz="1800" dirty="0">
                <a:solidFill>
                  <a:schemeClr val="tx1"/>
                </a:solidFill>
              </a:rPr>
              <a:t> </a:t>
            </a:r>
            <a:r>
              <a:rPr lang="en-US" altLang="zh-CN" sz="1800" dirty="0">
                <a:solidFill>
                  <a:schemeClr val="tx1"/>
                </a:solidFill>
              </a:rPr>
              <a:t>us</a:t>
            </a:r>
            <a:r>
              <a:rPr lang="zh-CN" altLang="en-US" sz="1800" dirty="0">
                <a:solidFill>
                  <a:schemeClr val="tx1"/>
                </a:solidFill>
              </a:rPr>
              <a:t> </a:t>
            </a:r>
            <a:r>
              <a:rPr lang="en-US" altLang="zh-CN" sz="1800" dirty="0">
                <a:solidFill>
                  <a:schemeClr val="tx1"/>
                </a:solidFill>
              </a:rPr>
              <a:t>to</a:t>
            </a:r>
            <a:r>
              <a:rPr lang="zh-CN" altLang="en-US" sz="1800" dirty="0">
                <a:solidFill>
                  <a:schemeClr val="tx1"/>
                </a:solidFill>
              </a:rPr>
              <a:t> </a:t>
            </a:r>
            <a:r>
              <a:rPr lang="en-US" altLang="zh-CN" sz="1800" dirty="0">
                <a:solidFill>
                  <a:schemeClr val="tx1"/>
                </a:solidFill>
              </a:rPr>
              <a:t>form</a:t>
            </a:r>
            <a:r>
              <a:rPr lang="zh-CN" altLang="en-US" sz="1800" dirty="0">
                <a:solidFill>
                  <a:schemeClr val="tx1"/>
                </a:solidFill>
              </a:rPr>
              <a:t> </a:t>
            </a:r>
            <a:r>
              <a:rPr lang="en-US" altLang="zh-CN" sz="1800" dirty="0">
                <a:solidFill>
                  <a:schemeClr val="tx1"/>
                </a:solidFill>
              </a:rPr>
              <a:t>our</a:t>
            </a:r>
            <a:r>
              <a:rPr lang="zh-CN" altLang="en-US" sz="1800" dirty="0">
                <a:solidFill>
                  <a:schemeClr val="tx1"/>
                </a:solidFill>
              </a:rPr>
              <a:t> </a:t>
            </a:r>
            <a:r>
              <a:rPr lang="en-US" altLang="zh-CN" sz="1800" dirty="0">
                <a:solidFill>
                  <a:schemeClr val="tx1"/>
                </a:solidFill>
              </a:rPr>
              <a:t>understanding</a:t>
            </a:r>
            <a:r>
              <a:rPr lang="zh-CN" altLang="en-US" sz="1800" dirty="0">
                <a:solidFill>
                  <a:schemeClr val="tx1"/>
                </a:solidFill>
              </a:rPr>
              <a:t> </a:t>
            </a:r>
            <a:r>
              <a:rPr lang="en-US" altLang="zh-CN" sz="1800" dirty="0">
                <a:solidFill>
                  <a:schemeClr val="tx1"/>
                </a:solidFill>
              </a:rPr>
              <a:t>of</a:t>
            </a:r>
            <a:r>
              <a:rPr lang="zh-CN" altLang="en-US" sz="1800" dirty="0">
                <a:solidFill>
                  <a:schemeClr val="tx1"/>
                </a:solidFill>
              </a:rPr>
              <a:t> </a:t>
            </a:r>
            <a:r>
              <a:rPr lang="en-US" altLang="zh-CN" sz="1800" dirty="0">
                <a:solidFill>
                  <a:schemeClr val="tx1"/>
                </a:solidFill>
              </a:rPr>
              <a:t>more</a:t>
            </a:r>
            <a:r>
              <a:rPr lang="zh-CN" altLang="en-US" sz="1800" dirty="0">
                <a:solidFill>
                  <a:schemeClr val="tx1"/>
                </a:solidFill>
              </a:rPr>
              <a:t> </a:t>
            </a:r>
            <a:r>
              <a:rPr lang="en-US" altLang="zh-CN" sz="1800" dirty="0">
                <a:solidFill>
                  <a:schemeClr val="tx1"/>
                </a:solidFill>
              </a:rPr>
              <a:t>types</a:t>
            </a:r>
            <a:r>
              <a:rPr lang="zh-CN" altLang="en-US" sz="1800" dirty="0">
                <a:solidFill>
                  <a:schemeClr val="tx1"/>
                </a:solidFill>
              </a:rPr>
              <a:t> </a:t>
            </a:r>
            <a:r>
              <a:rPr lang="en-US" altLang="zh-CN" sz="1800" dirty="0">
                <a:solidFill>
                  <a:schemeClr val="tx1"/>
                </a:solidFill>
              </a:rPr>
              <a:t>of</a:t>
            </a:r>
            <a:r>
              <a:rPr lang="zh-CN" altLang="en-US" sz="1800" dirty="0">
                <a:solidFill>
                  <a:schemeClr val="tx1"/>
                </a:solidFill>
              </a:rPr>
              <a:t> </a:t>
            </a:r>
            <a:r>
              <a:rPr lang="en-US" altLang="zh-CN" sz="1800" dirty="0">
                <a:solidFill>
                  <a:schemeClr val="tx1"/>
                </a:solidFill>
              </a:rPr>
              <a:t>undiscovered</a:t>
            </a:r>
            <a:r>
              <a:rPr lang="zh-CN" altLang="en-US" sz="1800" dirty="0">
                <a:solidFill>
                  <a:schemeClr val="tx1"/>
                </a:solidFill>
              </a:rPr>
              <a:t> </a:t>
            </a:r>
            <a:r>
              <a:rPr lang="en-US" altLang="zh-CN" sz="1800" dirty="0">
                <a:solidFill>
                  <a:schemeClr val="tx1"/>
                </a:solidFill>
              </a:rPr>
              <a:t>UUIs</a:t>
            </a:r>
            <a:r>
              <a:rPr lang="zh-CN" altLang="en-US" sz="1800" dirty="0">
                <a:solidFill>
                  <a:schemeClr val="tx1"/>
                </a:solidFill>
              </a:rPr>
              <a:t> </a:t>
            </a:r>
            <a:r>
              <a:rPr lang="en-US" altLang="zh-CN" sz="1800" dirty="0">
                <a:solidFill>
                  <a:schemeClr val="tx1"/>
                </a:solidFill>
              </a:rPr>
              <a:t>on</a:t>
            </a:r>
            <a:r>
              <a:rPr lang="zh-CN" altLang="en-US" sz="1800" dirty="0">
                <a:solidFill>
                  <a:schemeClr val="tx1"/>
                </a:solidFill>
              </a:rPr>
              <a:t> </a:t>
            </a:r>
            <a:r>
              <a:rPr lang="en-US" altLang="zh-CN" sz="1800" dirty="0">
                <a:solidFill>
                  <a:schemeClr val="tx1"/>
                </a:solidFill>
              </a:rPr>
              <a:t>Android</a:t>
            </a:r>
            <a:r>
              <a:rPr lang="zh-CN" altLang="en-US" sz="1800" dirty="0">
                <a:solidFill>
                  <a:schemeClr val="tx1"/>
                </a:solidFill>
              </a:rPr>
              <a:t> </a:t>
            </a:r>
            <a:r>
              <a:rPr lang="en-US" altLang="zh-CN" sz="1800" dirty="0">
                <a:solidFill>
                  <a:schemeClr val="tx1"/>
                </a:solidFill>
              </a:rPr>
              <a:t>devices.</a:t>
            </a:r>
            <a:endParaRPr lang="en-US" sz="1800" dirty="0">
              <a:solidFill>
                <a:schemeClr val="tx1"/>
              </a:solidFill>
            </a:endParaRPr>
          </a:p>
        </p:txBody>
      </p:sp>
    </p:spTree>
    <p:extLst>
      <p:ext uri="{BB962C8B-B14F-4D97-AF65-F5344CB8AC3E}">
        <p14:creationId xmlns:p14="http://schemas.microsoft.com/office/powerpoint/2010/main" val="34281170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68464-A5CE-CF07-CCC8-9F3B05377D18}"/>
              </a:ext>
            </a:extLst>
          </p:cNvPr>
          <p:cNvSpPr>
            <a:spLocks noGrp="1"/>
          </p:cNvSpPr>
          <p:nvPr>
            <p:ph type="title"/>
          </p:nvPr>
        </p:nvSpPr>
        <p:spPr>
          <a:xfrm>
            <a:off x="896544" y="278078"/>
            <a:ext cx="8076511" cy="918103"/>
          </a:xfrm>
        </p:spPr>
        <p:txBody>
          <a:bodyPr/>
          <a:lstStyle/>
          <a:p>
            <a:pPr algn="l"/>
            <a:r>
              <a:rPr lang="en-US" altLang="zh-CN" sz="3200" b="1" dirty="0">
                <a:solidFill>
                  <a:srgbClr val="0065BE"/>
                </a:solidFill>
              </a:rPr>
              <a:t>Goal</a:t>
            </a:r>
            <a:r>
              <a:rPr lang="zh-CN" altLang="en-US" sz="3200" b="1" dirty="0">
                <a:solidFill>
                  <a:srgbClr val="0065BE"/>
                </a:solidFill>
              </a:rPr>
              <a:t> </a:t>
            </a:r>
            <a:r>
              <a:rPr lang="en-US" altLang="zh-CN" sz="3200" b="1" dirty="0">
                <a:solidFill>
                  <a:srgbClr val="0065BE"/>
                </a:solidFill>
              </a:rPr>
              <a:t>&amp;</a:t>
            </a:r>
            <a:r>
              <a:rPr lang="zh-CN" altLang="en-US" sz="3200" b="1" dirty="0">
                <a:solidFill>
                  <a:srgbClr val="0065BE"/>
                </a:solidFill>
              </a:rPr>
              <a:t> </a:t>
            </a:r>
            <a:r>
              <a:rPr lang="en-US" altLang="zh-CN" sz="3200" b="1" dirty="0">
                <a:solidFill>
                  <a:srgbClr val="0065BE"/>
                </a:solidFill>
              </a:rPr>
              <a:t>Challenges</a:t>
            </a:r>
            <a:endParaRPr lang="en-SG" sz="1400" b="1" dirty="0">
              <a:solidFill>
                <a:srgbClr val="0065BE"/>
              </a:solidFill>
            </a:endParaRPr>
          </a:p>
        </p:txBody>
      </p:sp>
      <p:sp>
        <p:nvSpPr>
          <p:cNvPr id="3" name="Text Placeholder 2">
            <a:extLst>
              <a:ext uri="{FF2B5EF4-FFF2-40B4-BE49-F238E27FC236}">
                <a16:creationId xmlns:a16="http://schemas.microsoft.com/office/drawing/2014/main" id="{22F73B70-E36B-5B04-0C56-31FDD0E0D714}"/>
              </a:ext>
            </a:extLst>
          </p:cNvPr>
          <p:cNvSpPr>
            <a:spLocks noGrp="1"/>
          </p:cNvSpPr>
          <p:nvPr>
            <p:ph type="body" sz="quarter" idx="10"/>
          </p:nvPr>
        </p:nvSpPr>
        <p:spPr>
          <a:xfrm>
            <a:off x="981719" y="1685985"/>
            <a:ext cx="10786977" cy="3486029"/>
          </a:xfrm>
        </p:spPr>
        <p:txBody>
          <a:bodyPr>
            <a:noAutofit/>
          </a:bodyPr>
          <a:lstStyle/>
          <a:p>
            <a:pPr>
              <a:spcBef>
                <a:spcPts val="0"/>
              </a:spcBef>
              <a:spcAft>
                <a:spcPts val="600"/>
              </a:spcAft>
            </a:pPr>
            <a:r>
              <a:rPr lang="en-US" sz="2000" dirty="0">
                <a:solidFill>
                  <a:schemeClr val="tx1"/>
                </a:solidFill>
              </a:rPr>
              <a:t>We design and implement U2-I2 (short for </a:t>
            </a:r>
            <a:r>
              <a:rPr lang="en-US" sz="2000" u="sng" dirty="0">
                <a:solidFill>
                  <a:schemeClr val="tx1"/>
                </a:solidFill>
              </a:rPr>
              <a:t>UUI</a:t>
            </a:r>
            <a:r>
              <a:rPr lang="en-US" sz="2000" dirty="0">
                <a:solidFill>
                  <a:schemeClr val="tx1"/>
                </a:solidFill>
              </a:rPr>
              <a:t> </a:t>
            </a:r>
            <a:r>
              <a:rPr lang="en-US" sz="2000" u="sng" dirty="0">
                <a:solidFill>
                  <a:schemeClr val="tx1"/>
                </a:solidFill>
              </a:rPr>
              <a:t>I</a:t>
            </a:r>
            <a:r>
              <a:rPr lang="en-US" sz="2000" dirty="0">
                <a:solidFill>
                  <a:schemeClr val="tx1"/>
                </a:solidFill>
              </a:rPr>
              <a:t>nvestigator)</a:t>
            </a:r>
          </a:p>
          <a:p>
            <a:pPr marL="285750" indent="-285750">
              <a:spcBef>
                <a:spcPts val="0"/>
              </a:spcBef>
              <a:spcAft>
                <a:spcPts val="600"/>
              </a:spcAft>
              <a:buFont typeface="Arial" panose="020B0604020202020204" pitchFamily="34" charset="0"/>
              <a:buChar char="•"/>
            </a:pPr>
            <a:r>
              <a:rPr lang="en-US" sz="2000" dirty="0">
                <a:solidFill>
                  <a:schemeClr val="tx1"/>
                </a:solidFill>
              </a:rPr>
              <a:t>Systematically investigates the OS-level UUI protection at large scale. </a:t>
            </a:r>
          </a:p>
          <a:p>
            <a:pPr marL="285750" indent="-285750">
              <a:spcBef>
                <a:spcPts val="0"/>
              </a:spcBef>
              <a:spcAft>
                <a:spcPts val="600"/>
              </a:spcAft>
              <a:buFont typeface="Arial" panose="020B0604020202020204" pitchFamily="34" charset="0"/>
              <a:buChar char="•"/>
            </a:pPr>
            <a:r>
              <a:rPr lang="en-US" sz="2000" dirty="0">
                <a:solidFill>
                  <a:schemeClr val="tx1"/>
                </a:solidFill>
              </a:rPr>
              <a:t>Designed to assess the protection of not only the six known UUIs, but also other previously unreported ones.</a:t>
            </a:r>
          </a:p>
          <a:p>
            <a:pPr>
              <a:spcBef>
                <a:spcPts val="0"/>
              </a:spcBef>
              <a:spcAft>
                <a:spcPts val="600"/>
              </a:spcAft>
            </a:pPr>
            <a:endParaRPr lang="en-US" sz="2000" dirty="0">
              <a:solidFill>
                <a:schemeClr val="tx1"/>
              </a:solidFill>
            </a:endParaRPr>
          </a:p>
          <a:p>
            <a:pPr>
              <a:spcBef>
                <a:spcPts val="0"/>
              </a:spcBef>
              <a:spcAft>
                <a:spcPts val="600"/>
              </a:spcAft>
            </a:pPr>
            <a:r>
              <a:rPr lang="en-US" sz="2000" dirty="0">
                <a:solidFill>
                  <a:schemeClr val="tx1"/>
                </a:solidFill>
              </a:rPr>
              <a:t>Challenges of our study:</a:t>
            </a:r>
          </a:p>
          <a:p>
            <a:pPr marL="342900" indent="-342900">
              <a:spcBef>
                <a:spcPts val="0"/>
              </a:spcBef>
              <a:spcAft>
                <a:spcPts val="600"/>
              </a:spcAft>
              <a:buFont typeface="+mj-lt"/>
              <a:buAutoNum type="arabicParenR"/>
            </a:pPr>
            <a:r>
              <a:rPr lang="en-US" sz="2000" dirty="0">
                <a:solidFill>
                  <a:schemeClr val="tx1"/>
                </a:solidFill>
              </a:rPr>
              <a:t>Identify undocumented access channels</a:t>
            </a:r>
          </a:p>
          <a:p>
            <a:pPr marL="342900" indent="-342900">
              <a:spcBef>
                <a:spcPts val="0"/>
              </a:spcBef>
              <a:spcAft>
                <a:spcPts val="600"/>
              </a:spcAft>
              <a:buFont typeface="+mj-lt"/>
              <a:buAutoNum type="arabicParenR"/>
            </a:pPr>
            <a:r>
              <a:rPr lang="en-US" sz="2000" dirty="0">
                <a:solidFill>
                  <a:schemeClr val="tx1"/>
                </a:solidFill>
              </a:rPr>
              <a:t>Automate assessment process</a:t>
            </a:r>
          </a:p>
          <a:p>
            <a:pPr marL="342900" indent="-342900">
              <a:spcBef>
                <a:spcPts val="0"/>
              </a:spcBef>
              <a:spcAft>
                <a:spcPts val="600"/>
              </a:spcAft>
              <a:buFont typeface="+mj-lt"/>
              <a:buAutoNum type="arabicParenR"/>
            </a:pPr>
            <a:r>
              <a:rPr lang="en-US" sz="2000" dirty="0">
                <a:solidFill>
                  <a:schemeClr val="tx1"/>
                </a:solidFill>
              </a:rPr>
              <a:t>Pinpoint customized (undiscovered) UUIs</a:t>
            </a:r>
          </a:p>
          <a:p>
            <a:pPr>
              <a:spcBef>
                <a:spcPts val="0"/>
              </a:spcBef>
              <a:spcAft>
                <a:spcPts val="600"/>
              </a:spcAft>
            </a:pPr>
            <a:endParaRPr lang="en-US" sz="2000" dirty="0">
              <a:solidFill>
                <a:schemeClr val="tx1"/>
              </a:solidFill>
            </a:endParaRPr>
          </a:p>
          <a:p>
            <a:pPr>
              <a:lnSpc>
                <a:spcPct val="100000"/>
              </a:lnSpc>
              <a:spcBef>
                <a:spcPts val="0"/>
              </a:spcBef>
              <a:spcAft>
                <a:spcPts val="600"/>
              </a:spcAft>
            </a:pPr>
            <a:endParaRPr lang="en-US" sz="2000" dirty="0">
              <a:solidFill>
                <a:schemeClr val="tx1"/>
              </a:solidFill>
            </a:endParaRPr>
          </a:p>
        </p:txBody>
      </p:sp>
      <p:sp>
        <p:nvSpPr>
          <p:cNvPr id="4" name="Slide Number Placeholder 3">
            <a:extLst>
              <a:ext uri="{FF2B5EF4-FFF2-40B4-BE49-F238E27FC236}">
                <a16:creationId xmlns:a16="http://schemas.microsoft.com/office/drawing/2014/main" id="{B839ED0F-C83F-BA0D-31BA-B5BE9A031355}"/>
              </a:ext>
            </a:extLst>
          </p:cNvPr>
          <p:cNvSpPr>
            <a:spLocks noGrp="1"/>
          </p:cNvSpPr>
          <p:nvPr>
            <p:ph type="sldNum" sz="quarter" idx="13"/>
          </p:nvPr>
        </p:nvSpPr>
        <p:spPr/>
        <p:txBody>
          <a:bodyPr/>
          <a:lstStyle/>
          <a:p>
            <a:fld id="{71C63AB4-6DC0-4902-8E9D-B5377E74E401}" type="slidenum">
              <a:rPr lang="en-SG" smtClean="0"/>
              <a:t>12</a:t>
            </a:fld>
            <a:endParaRPr lang="en-SG"/>
          </a:p>
        </p:txBody>
      </p:sp>
    </p:spTree>
    <p:extLst>
      <p:ext uri="{BB962C8B-B14F-4D97-AF65-F5344CB8AC3E}">
        <p14:creationId xmlns:p14="http://schemas.microsoft.com/office/powerpoint/2010/main" val="1565019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DA276D-572A-C080-1E06-9C881F865674}"/>
              </a:ext>
            </a:extLst>
          </p:cNvPr>
          <p:cNvSpPr>
            <a:spLocks noGrp="1"/>
          </p:cNvSpPr>
          <p:nvPr>
            <p:ph type="sldNum" sz="quarter" idx="10"/>
          </p:nvPr>
        </p:nvSpPr>
        <p:spPr/>
        <p:txBody>
          <a:bodyPr/>
          <a:lstStyle/>
          <a:p>
            <a:fld id="{5F396457-15B3-4E2E-8B13-7B7D237986EE}" type="slidenum">
              <a:rPr lang="en-US" altLang="en-US" smtClean="0"/>
              <a:pPr/>
              <a:t>13</a:t>
            </a:fld>
            <a:endParaRPr lang="en-US" altLang="en-US"/>
          </a:p>
        </p:txBody>
      </p:sp>
      <p:sp>
        <p:nvSpPr>
          <p:cNvPr id="5" name="TextBox 4">
            <a:extLst>
              <a:ext uri="{FF2B5EF4-FFF2-40B4-BE49-F238E27FC236}">
                <a16:creationId xmlns:a16="http://schemas.microsoft.com/office/drawing/2014/main" id="{8F73665C-3DCB-3EB5-3661-E92D5AFEB402}"/>
              </a:ext>
            </a:extLst>
          </p:cNvPr>
          <p:cNvSpPr txBox="1"/>
          <p:nvPr/>
        </p:nvSpPr>
        <p:spPr>
          <a:xfrm>
            <a:off x="884283" y="575958"/>
            <a:ext cx="7293802" cy="584775"/>
          </a:xfrm>
          <a:prstGeom prst="rect">
            <a:avLst/>
          </a:prstGeom>
          <a:noFill/>
        </p:spPr>
        <p:txBody>
          <a:bodyPr wrap="square">
            <a:spAutoFit/>
          </a:bodyPr>
          <a:lstStyle/>
          <a:p>
            <a:r>
              <a:rPr lang="en-US" altLang="zh-CN" sz="3200" b="1" dirty="0">
                <a:solidFill>
                  <a:srgbClr val="0065BE"/>
                </a:solidFill>
                <a:latin typeface="+mn-lt"/>
              </a:rPr>
              <a:t>Assessing Documented Channels</a:t>
            </a:r>
            <a:endParaRPr lang="en-AU" sz="3200" b="1" dirty="0">
              <a:solidFill>
                <a:srgbClr val="0065BE"/>
              </a:solidFill>
              <a:latin typeface="+mn-lt"/>
            </a:endParaRPr>
          </a:p>
        </p:txBody>
      </p:sp>
      <p:sp>
        <p:nvSpPr>
          <p:cNvPr id="43" name="TextBox 42">
            <a:extLst>
              <a:ext uri="{FF2B5EF4-FFF2-40B4-BE49-F238E27FC236}">
                <a16:creationId xmlns:a16="http://schemas.microsoft.com/office/drawing/2014/main" id="{1AB9AC1A-9523-3410-1867-3AF3A6A3CE74}"/>
              </a:ext>
            </a:extLst>
          </p:cNvPr>
          <p:cNvSpPr txBox="1"/>
          <p:nvPr/>
        </p:nvSpPr>
        <p:spPr>
          <a:xfrm>
            <a:off x="884282" y="1773960"/>
            <a:ext cx="10127847" cy="2246769"/>
          </a:xfrm>
          <a:prstGeom prst="rect">
            <a:avLst/>
          </a:prstGeom>
          <a:noFill/>
        </p:spPr>
        <p:txBody>
          <a:bodyPr wrap="square" rtlCol="0">
            <a:spAutoFit/>
          </a:bodyPr>
          <a:lstStyle/>
          <a:p>
            <a:pPr>
              <a:spcAft>
                <a:spcPts val="1200"/>
              </a:spcAft>
            </a:pPr>
            <a:r>
              <a:rPr lang="en-US" sz="2000" dirty="0">
                <a:latin typeface="+mn-lt"/>
              </a:rPr>
              <a:t>U2-I2 aims to test </a:t>
            </a:r>
            <a:r>
              <a:rPr lang="en-US" sz="2000" b="1" dirty="0">
                <a:latin typeface="+mn-lt"/>
              </a:rPr>
              <a:t>two</a:t>
            </a:r>
            <a:r>
              <a:rPr lang="en-US" sz="2000" dirty="0">
                <a:latin typeface="+mn-lt"/>
              </a:rPr>
              <a:t> types of errors:</a:t>
            </a:r>
          </a:p>
          <a:p>
            <a:pPr marL="342900" indent="-342900">
              <a:spcAft>
                <a:spcPts val="1200"/>
              </a:spcAft>
              <a:buFont typeface="+mj-lt"/>
              <a:buAutoNum type="arabicParenR"/>
            </a:pPr>
            <a:r>
              <a:rPr lang="en-US" sz="2000" dirty="0">
                <a:latin typeface="+mn-lt"/>
              </a:rPr>
              <a:t>Legacy permissions </a:t>
            </a:r>
          </a:p>
          <a:p>
            <a:pPr marL="800100" lvl="1" indent="-342900">
              <a:spcAft>
                <a:spcPts val="1200"/>
              </a:spcAft>
              <a:buFont typeface="Arial" panose="020B0604020202020204" pitchFamily="34" charset="0"/>
              <a:buChar char="•"/>
            </a:pPr>
            <a:r>
              <a:rPr lang="en-US" sz="2000" dirty="0">
                <a:latin typeface="+mn-lt"/>
              </a:rPr>
              <a:t>e.g., additional permissions requested, or higher permissions introduced</a:t>
            </a:r>
          </a:p>
          <a:p>
            <a:pPr marL="342900" indent="-342900">
              <a:spcAft>
                <a:spcPts val="1200"/>
              </a:spcAft>
              <a:buFont typeface="+mj-lt"/>
              <a:buAutoNum type="arabicParenR"/>
            </a:pPr>
            <a:r>
              <a:rPr lang="en-US" sz="2000" dirty="0">
                <a:latin typeface="+mn-lt"/>
              </a:rPr>
              <a:t>Missing de-identification </a:t>
            </a:r>
          </a:p>
          <a:p>
            <a:pPr marL="800100" lvl="1" indent="-342900">
              <a:spcAft>
                <a:spcPts val="1200"/>
              </a:spcAft>
              <a:buFont typeface="Arial" panose="020B0604020202020204" pitchFamily="34" charset="0"/>
              <a:buChar char="•"/>
            </a:pPr>
            <a:r>
              <a:rPr lang="en-US" sz="2000" dirty="0">
                <a:latin typeface="+mn-lt"/>
              </a:rPr>
              <a:t>e.g., MAC address randomization</a:t>
            </a:r>
          </a:p>
        </p:txBody>
      </p:sp>
    </p:spTree>
    <p:extLst>
      <p:ext uri="{BB962C8B-B14F-4D97-AF65-F5344CB8AC3E}">
        <p14:creationId xmlns:p14="http://schemas.microsoft.com/office/powerpoint/2010/main" val="1559833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DA276D-572A-C080-1E06-9C881F865674}"/>
              </a:ext>
            </a:extLst>
          </p:cNvPr>
          <p:cNvSpPr>
            <a:spLocks noGrp="1"/>
          </p:cNvSpPr>
          <p:nvPr>
            <p:ph type="sldNum" sz="quarter" idx="10"/>
          </p:nvPr>
        </p:nvSpPr>
        <p:spPr/>
        <p:txBody>
          <a:bodyPr/>
          <a:lstStyle/>
          <a:p>
            <a:fld id="{5F396457-15B3-4E2E-8B13-7B7D237986EE}" type="slidenum">
              <a:rPr lang="en-US" altLang="en-US" smtClean="0"/>
              <a:pPr/>
              <a:t>14</a:t>
            </a:fld>
            <a:endParaRPr lang="en-US" altLang="en-US"/>
          </a:p>
        </p:txBody>
      </p:sp>
      <p:sp>
        <p:nvSpPr>
          <p:cNvPr id="5" name="TextBox 4">
            <a:extLst>
              <a:ext uri="{FF2B5EF4-FFF2-40B4-BE49-F238E27FC236}">
                <a16:creationId xmlns:a16="http://schemas.microsoft.com/office/drawing/2014/main" id="{8F73665C-3DCB-3EB5-3661-E92D5AFEB402}"/>
              </a:ext>
            </a:extLst>
          </p:cNvPr>
          <p:cNvSpPr txBox="1"/>
          <p:nvPr/>
        </p:nvSpPr>
        <p:spPr>
          <a:xfrm>
            <a:off x="909420" y="456481"/>
            <a:ext cx="7293802" cy="584775"/>
          </a:xfrm>
          <a:prstGeom prst="rect">
            <a:avLst/>
          </a:prstGeom>
          <a:noFill/>
        </p:spPr>
        <p:txBody>
          <a:bodyPr wrap="square">
            <a:spAutoFit/>
          </a:bodyPr>
          <a:lstStyle/>
          <a:p>
            <a:r>
              <a:rPr lang="en-US" altLang="zh-CN" sz="3200" b="1" dirty="0">
                <a:solidFill>
                  <a:srgbClr val="0065BE"/>
                </a:solidFill>
                <a:latin typeface="+mn-lt"/>
              </a:rPr>
              <a:t>Approach</a:t>
            </a:r>
            <a:r>
              <a:rPr lang="zh-CN" altLang="en-US" sz="3200" b="1" dirty="0">
                <a:solidFill>
                  <a:srgbClr val="0065BE"/>
                </a:solidFill>
                <a:latin typeface="+mn-lt"/>
              </a:rPr>
              <a:t> </a:t>
            </a:r>
            <a:r>
              <a:rPr lang="en-US" altLang="zh-CN" sz="3200" b="1" dirty="0">
                <a:solidFill>
                  <a:srgbClr val="0065BE"/>
                </a:solidFill>
                <a:latin typeface="+mn-lt"/>
              </a:rPr>
              <a:t>Overview</a:t>
            </a:r>
            <a:endParaRPr lang="en-AU" sz="3200" b="1" dirty="0">
              <a:solidFill>
                <a:srgbClr val="0065BE"/>
              </a:solidFill>
              <a:latin typeface="+mn-lt"/>
            </a:endParaRPr>
          </a:p>
        </p:txBody>
      </p:sp>
      <p:pic>
        <p:nvPicPr>
          <p:cNvPr id="4" name="Picture 3" descr="A screenshot of a computer&#10;&#10;Description automatically generated">
            <a:extLst>
              <a:ext uri="{FF2B5EF4-FFF2-40B4-BE49-F238E27FC236}">
                <a16:creationId xmlns:a16="http://schemas.microsoft.com/office/drawing/2014/main" id="{F47B33AD-5E3A-D5D1-AC02-6E049BA426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12" y="2556443"/>
            <a:ext cx="12100188" cy="3045379"/>
          </a:xfrm>
          <a:prstGeom prst="rect">
            <a:avLst/>
          </a:prstGeom>
        </p:spPr>
      </p:pic>
      <p:sp>
        <p:nvSpPr>
          <p:cNvPr id="6" name="Text Placeholder 2">
            <a:extLst>
              <a:ext uri="{FF2B5EF4-FFF2-40B4-BE49-F238E27FC236}">
                <a16:creationId xmlns:a16="http://schemas.microsoft.com/office/drawing/2014/main" id="{8E059B7D-86A9-4E0C-0BE2-5AF0F981F310}"/>
              </a:ext>
            </a:extLst>
          </p:cNvPr>
          <p:cNvSpPr txBox="1">
            <a:spLocks/>
          </p:cNvSpPr>
          <p:nvPr/>
        </p:nvSpPr>
        <p:spPr>
          <a:xfrm>
            <a:off x="981719" y="1685986"/>
            <a:ext cx="10786977" cy="584776"/>
          </a:xfrm>
          <a:prstGeom prst="rect">
            <a:avLst/>
          </a:prstGeom>
        </p:spPr>
        <p:txBody>
          <a:bodyPr vert="horz" wrap="square" lIns="91440" tIns="45720" rIns="91440" bIns="45720" numCol="1" anchor="t" anchorCtr="0" compatLnSpc="1">
            <a:prstTxWarp prst="textNoShape">
              <a:avLst/>
            </a:prstTxWarp>
            <a:noAutofit/>
          </a:bodyPr>
          <a:lstStyle>
            <a:defPPr>
              <a:defRPr lang="en-US"/>
            </a:defPPr>
            <a:lvl1pPr algn="r" rtl="0" eaLnBrk="1" fontAlgn="base" hangingPunct="1">
              <a:spcBef>
                <a:spcPct val="0"/>
              </a:spcBef>
              <a:spcAft>
                <a:spcPct val="0"/>
              </a:spcAft>
              <a:defRPr sz="1200" kern="1200">
                <a:solidFill>
                  <a:srgbClr val="7F7F7F"/>
                </a:solidFill>
                <a:latin typeface="Frutiger LT 55 Roman"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Century Gothic" panose="020B0502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Century Gothic" panose="020B0502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Century Gothic" panose="020B0502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Century Gothic" panose="020B0502020202020204" pitchFamily="34" charset="0"/>
                <a:ea typeface="MS PGothic" panose="020B0600070205080204" pitchFamily="34" charset="-128"/>
                <a:cs typeface="+mn-cs"/>
              </a:defRPr>
            </a:lvl9pPr>
          </a:lstStyle>
          <a:p>
            <a:pPr algn="l">
              <a:spcBef>
                <a:spcPts val="0"/>
              </a:spcBef>
              <a:spcAft>
                <a:spcPts val="600"/>
              </a:spcAft>
            </a:pPr>
            <a:r>
              <a:rPr lang="en-US" altLang="zh-CN" sz="2000" dirty="0">
                <a:solidFill>
                  <a:schemeClr val="tx1"/>
                </a:solidFill>
                <a:latin typeface="+mn-lt"/>
              </a:rPr>
              <a:t>U2I2</a:t>
            </a:r>
            <a:r>
              <a:rPr lang="zh-CN" altLang="en-US" sz="2000" dirty="0">
                <a:solidFill>
                  <a:schemeClr val="tx1"/>
                </a:solidFill>
                <a:latin typeface="+mn-lt"/>
              </a:rPr>
              <a:t> </a:t>
            </a:r>
            <a:r>
              <a:rPr lang="en-US" altLang="zh-CN" sz="2000" dirty="0">
                <a:solidFill>
                  <a:schemeClr val="tx1"/>
                </a:solidFill>
                <a:latin typeface="+mn-lt"/>
              </a:rPr>
              <a:t>adopts</a:t>
            </a:r>
            <a:r>
              <a:rPr lang="zh-CN" altLang="en-US" sz="2000" dirty="0">
                <a:solidFill>
                  <a:schemeClr val="tx1"/>
                </a:solidFill>
                <a:latin typeface="+mn-lt"/>
              </a:rPr>
              <a:t> </a:t>
            </a:r>
            <a:r>
              <a:rPr lang="en-US" altLang="zh-CN" sz="2000" dirty="0">
                <a:solidFill>
                  <a:schemeClr val="tx1"/>
                </a:solidFill>
                <a:latin typeface="+mn-lt"/>
              </a:rPr>
              <a:t>a</a:t>
            </a:r>
            <a:r>
              <a:rPr lang="zh-CN" altLang="en-US" sz="2000" dirty="0">
                <a:solidFill>
                  <a:schemeClr val="tx1"/>
                </a:solidFill>
                <a:latin typeface="+mn-lt"/>
              </a:rPr>
              <a:t> </a:t>
            </a:r>
            <a:r>
              <a:rPr lang="en-US" altLang="zh-CN" sz="2000" dirty="0">
                <a:solidFill>
                  <a:schemeClr val="tx1"/>
                </a:solidFill>
                <a:latin typeface="+mn-lt"/>
              </a:rPr>
              <a:t>three-phase</a:t>
            </a:r>
            <a:r>
              <a:rPr lang="zh-CN" altLang="en-US" sz="2000" dirty="0">
                <a:solidFill>
                  <a:schemeClr val="tx1"/>
                </a:solidFill>
                <a:latin typeface="+mn-lt"/>
              </a:rPr>
              <a:t> </a:t>
            </a:r>
            <a:r>
              <a:rPr lang="en-US" altLang="zh-CN" sz="2000" dirty="0">
                <a:solidFill>
                  <a:schemeClr val="tx1"/>
                </a:solidFill>
                <a:latin typeface="+mn-lt"/>
              </a:rPr>
              <a:t>approach</a:t>
            </a:r>
            <a:r>
              <a:rPr lang="zh-CN" altLang="en-US" sz="2000" dirty="0">
                <a:solidFill>
                  <a:schemeClr val="tx1"/>
                </a:solidFill>
                <a:latin typeface="+mn-lt"/>
              </a:rPr>
              <a:t> </a:t>
            </a:r>
            <a:r>
              <a:rPr lang="en-US" altLang="zh-CN" sz="2000" dirty="0">
                <a:solidFill>
                  <a:schemeClr val="tx1"/>
                </a:solidFill>
                <a:latin typeface="+mn-lt"/>
              </a:rPr>
              <a:t>to</a:t>
            </a:r>
            <a:r>
              <a:rPr lang="zh-CN" altLang="en-US" sz="2000" dirty="0">
                <a:solidFill>
                  <a:schemeClr val="tx1"/>
                </a:solidFill>
                <a:latin typeface="+mn-lt"/>
              </a:rPr>
              <a:t> </a:t>
            </a:r>
            <a:r>
              <a:rPr lang="en-US" altLang="zh-CN" sz="2000" dirty="0">
                <a:solidFill>
                  <a:schemeClr val="tx1"/>
                </a:solidFill>
                <a:latin typeface="+mn-lt"/>
              </a:rPr>
              <a:t>assess</a:t>
            </a:r>
            <a:r>
              <a:rPr lang="zh-CN" altLang="en-US" sz="2000" dirty="0">
                <a:solidFill>
                  <a:schemeClr val="tx1"/>
                </a:solidFill>
                <a:latin typeface="+mn-lt"/>
              </a:rPr>
              <a:t> </a:t>
            </a:r>
            <a:r>
              <a:rPr lang="en-US" altLang="zh-CN" sz="2000" u="sng" dirty="0">
                <a:solidFill>
                  <a:schemeClr val="tx1"/>
                </a:solidFill>
                <a:latin typeface="+mn-lt"/>
              </a:rPr>
              <a:t>un</a:t>
            </a:r>
            <a:r>
              <a:rPr lang="en-US" altLang="zh-CN" sz="2000" dirty="0">
                <a:solidFill>
                  <a:schemeClr val="tx1"/>
                </a:solidFill>
                <a:latin typeface="+mn-lt"/>
              </a:rPr>
              <a:t>documented</a:t>
            </a:r>
            <a:r>
              <a:rPr lang="zh-CN" altLang="en-US" sz="2000" dirty="0">
                <a:solidFill>
                  <a:schemeClr val="tx1"/>
                </a:solidFill>
                <a:latin typeface="+mn-lt"/>
              </a:rPr>
              <a:t> </a:t>
            </a:r>
            <a:r>
              <a:rPr lang="en-US" altLang="zh-CN" sz="2000" dirty="0">
                <a:solidFill>
                  <a:schemeClr val="tx1"/>
                </a:solidFill>
                <a:latin typeface="+mn-lt"/>
              </a:rPr>
              <a:t>channels.</a:t>
            </a:r>
            <a:endParaRPr lang="en-US" sz="2000" dirty="0">
              <a:solidFill>
                <a:schemeClr val="tx1"/>
              </a:solidFill>
              <a:latin typeface="+mn-lt"/>
            </a:endParaRPr>
          </a:p>
          <a:p>
            <a:pPr algn="l">
              <a:spcBef>
                <a:spcPts val="0"/>
              </a:spcBef>
              <a:spcAft>
                <a:spcPts val="600"/>
              </a:spcAft>
            </a:pPr>
            <a:endParaRPr lang="en-US" sz="2000" dirty="0">
              <a:solidFill>
                <a:schemeClr val="tx1"/>
              </a:solidFill>
              <a:latin typeface="+mn-lt"/>
            </a:endParaRPr>
          </a:p>
        </p:txBody>
      </p:sp>
      <p:sp>
        <p:nvSpPr>
          <p:cNvPr id="2" name="TextBox 1">
            <a:extLst>
              <a:ext uri="{FF2B5EF4-FFF2-40B4-BE49-F238E27FC236}">
                <a16:creationId xmlns:a16="http://schemas.microsoft.com/office/drawing/2014/main" id="{4BBCA5C6-73D9-22D6-3BC3-CDE2F6AE0E1A}"/>
              </a:ext>
            </a:extLst>
          </p:cNvPr>
          <p:cNvSpPr txBox="1"/>
          <p:nvPr/>
        </p:nvSpPr>
        <p:spPr>
          <a:xfrm>
            <a:off x="909420" y="927871"/>
            <a:ext cx="6207660" cy="400110"/>
          </a:xfrm>
          <a:prstGeom prst="rect">
            <a:avLst/>
          </a:prstGeom>
          <a:noFill/>
        </p:spPr>
        <p:txBody>
          <a:bodyPr wrap="square">
            <a:spAutoFit/>
          </a:bodyPr>
          <a:lstStyle/>
          <a:p>
            <a:r>
              <a:rPr lang="en-US" altLang="zh-CN" sz="2000" dirty="0">
                <a:solidFill>
                  <a:srgbClr val="0065BE"/>
                </a:solidFill>
                <a:latin typeface="+mn-lt"/>
              </a:rPr>
              <a:t>For</a:t>
            </a:r>
            <a:r>
              <a:rPr lang="zh-CN" altLang="en-US" sz="2000" dirty="0">
                <a:solidFill>
                  <a:srgbClr val="0065BE"/>
                </a:solidFill>
                <a:latin typeface="+mn-lt"/>
              </a:rPr>
              <a:t> </a:t>
            </a:r>
            <a:r>
              <a:rPr lang="en-US" altLang="zh-CN" sz="2000" u="sng" dirty="0">
                <a:solidFill>
                  <a:srgbClr val="0065BE"/>
                </a:solidFill>
                <a:latin typeface="+mn-lt"/>
              </a:rPr>
              <a:t>Un</a:t>
            </a:r>
            <a:r>
              <a:rPr lang="en-US" altLang="zh-CN" sz="2000" dirty="0">
                <a:solidFill>
                  <a:srgbClr val="0065BE"/>
                </a:solidFill>
                <a:latin typeface="+mn-lt"/>
              </a:rPr>
              <a:t>documented Channels</a:t>
            </a:r>
            <a:r>
              <a:rPr lang="zh-CN" altLang="en-US" sz="2000" dirty="0">
                <a:solidFill>
                  <a:srgbClr val="0065BE"/>
                </a:solidFill>
                <a:latin typeface="+mn-lt"/>
              </a:rPr>
              <a:t> </a:t>
            </a:r>
            <a:r>
              <a:rPr lang="en-US" altLang="zh-CN" sz="2000" dirty="0">
                <a:solidFill>
                  <a:srgbClr val="0065BE"/>
                </a:solidFill>
                <a:latin typeface="+mn-lt"/>
              </a:rPr>
              <a:t>Assessment</a:t>
            </a:r>
            <a:endParaRPr lang="en-AU" sz="2000" dirty="0">
              <a:solidFill>
                <a:srgbClr val="0065BE"/>
              </a:solidFill>
              <a:latin typeface="+mn-lt"/>
            </a:endParaRPr>
          </a:p>
        </p:txBody>
      </p:sp>
    </p:spTree>
    <p:extLst>
      <p:ext uri="{BB962C8B-B14F-4D97-AF65-F5344CB8AC3E}">
        <p14:creationId xmlns:p14="http://schemas.microsoft.com/office/powerpoint/2010/main" val="2117127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DA276D-572A-C080-1E06-9C881F865674}"/>
              </a:ext>
            </a:extLst>
          </p:cNvPr>
          <p:cNvSpPr>
            <a:spLocks noGrp="1"/>
          </p:cNvSpPr>
          <p:nvPr>
            <p:ph type="sldNum" sz="quarter" idx="10"/>
          </p:nvPr>
        </p:nvSpPr>
        <p:spPr/>
        <p:txBody>
          <a:bodyPr/>
          <a:lstStyle/>
          <a:p>
            <a:fld id="{5F396457-15B3-4E2E-8B13-7B7D237986EE}" type="slidenum">
              <a:rPr lang="en-US" altLang="en-US" smtClean="0"/>
              <a:pPr/>
              <a:t>15</a:t>
            </a:fld>
            <a:endParaRPr lang="en-US" altLang="en-US"/>
          </a:p>
        </p:txBody>
      </p:sp>
      <p:sp>
        <p:nvSpPr>
          <p:cNvPr id="5" name="TextBox 4">
            <a:extLst>
              <a:ext uri="{FF2B5EF4-FFF2-40B4-BE49-F238E27FC236}">
                <a16:creationId xmlns:a16="http://schemas.microsoft.com/office/drawing/2014/main" id="{8F73665C-3DCB-3EB5-3661-E92D5AFEB402}"/>
              </a:ext>
            </a:extLst>
          </p:cNvPr>
          <p:cNvSpPr txBox="1"/>
          <p:nvPr/>
        </p:nvSpPr>
        <p:spPr>
          <a:xfrm>
            <a:off x="909420" y="927871"/>
            <a:ext cx="5211717" cy="400110"/>
          </a:xfrm>
          <a:prstGeom prst="rect">
            <a:avLst/>
          </a:prstGeom>
          <a:noFill/>
        </p:spPr>
        <p:txBody>
          <a:bodyPr wrap="square">
            <a:spAutoFit/>
          </a:bodyPr>
          <a:lstStyle/>
          <a:p>
            <a:r>
              <a:rPr lang="en-US" altLang="zh-CN" sz="2000" dirty="0">
                <a:solidFill>
                  <a:srgbClr val="0065BE"/>
                </a:solidFill>
                <a:latin typeface="+mn-lt"/>
              </a:rPr>
              <a:t>Phase</a:t>
            </a:r>
            <a:r>
              <a:rPr lang="zh-CN" altLang="en-US" sz="2000" dirty="0">
                <a:solidFill>
                  <a:srgbClr val="0065BE"/>
                </a:solidFill>
                <a:latin typeface="+mn-lt"/>
              </a:rPr>
              <a:t> </a:t>
            </a:r>
            <a:r>
              <a:rPr lang="en-US" altLang="zh-CN" sz="2000" dirty="0">
                <a:solidFill>
                  <a:srgbClr val="0065BE"/>
                </a:solidFill>
                <a:latin typeface="+mn-lt"/>
              </a:rPr>
              <a:t>1</a:t>
            </a:r>
            <a:r>
              <a:rPr lang="zh-CN" altLang="en-US" sz="2000" dirty="0">
                <a:solidFill>
                  <a:srgbClr val="0065BE"/>
                </a:solidFill>
                <a:latin typeface="+mn-lt"/>
              </a:rPr>
              <a:t> </a:t>
            </a:r>
            <a:r>
              <a:rPr lang="en-US" altLang="zh-CN" sz="2000" dirty="0">
                <a:solidFill>
                  <a:srgbClr val="0065BE"/>
                </a:solidFill>
                <a:latin typeface="+mn-lt"/>
              </a:rPr>
              <a:t>-</a:t>
            </a:r>
            <a:r>
              <a:rPr lang="zh-CN" altLang="en-US" sz="2000" dirty="0">
                <a:solidFill>
                  <a:srgbClr val="0065BE"/>
                </a:solidFill>
                <a:latin typeface="+mn-lt"/>
              </a:rPr>
              <a:t> </a:t>
            </a:r>
            <a:r>
              <a:rPr lang="en-US" altLang="zh-CN" sz="2000" dirty="0">
                <a:solidFill>
                  <a:srgbClr val="0065BE"/>
                </a:solidFill>
                <a:latin typeface="+mn-lt"/>
              </a:rPr>
              <a:t>Access</a:t>
            </a:r>
            <a:r>
              <a:rPr lang="zh-CN" altLang="en-US" sz="2000" dirty="0">
                <a:solidFill>
                  <a:srgbClr val="0065BE"/>
                </a:solidFill>
                <a:latin typeface="+mn-lt"/>
              </a:rPr>
              <a:t> </a:t>
            </a:r>
            <a:r>
              <a:rPr lang="en-US" altLang="zh-CN" sz="2000" dirty="0">
                <a:solidFill>
                  <a:srgbClr val="0065BE"/>
                </a:solidFill>
                <a:latin typeface="+mn-lt"/>
              </a:rPr>
              <a:t>Channel</a:t>
            </a:r>
            <a:r>
              <a:rPr lang="zh-CN" altLang="en-US" sz="2000" dirty="0">
                <a:solidFill>
                  <a:srgbClr val="0065BE"/>
                </a:solidFill>
                <a:latin typeface="+mn-lt"/>
              </a:rPr>
              <a:t> </a:t>
            </a:r>
            <a:r>
              <a:rPr lang="en-US" altLang="zh-CN" sz="2000" dirty="0">
                <a:solidFill>
                  <a:srgbClr val="0065BE"/>
                </a:solidFill>
                <a:latin typeface="+mn-lt"/>
              </a:rPr>
              <a:t>Exploration</a:t>
            </a:r>
            <a:endParaRPr lang="en-AU" sz="2000" dirty="0">
              <a:solidFill>
                <a:srgbClr val="0065BE"/>
              </a:solidFill>
              <a:latin typeface="+mn-lt"/>
            </a:endParaRPr>
          </a:p>
        </p:txBody>
      </p:sp>
      <p:sp>
        <p:nvSpPr>
          <p:cNvPr id="27" name="TextBox 26">
            <a:extLst>
              <a:ext uri="{FF2B5EF4-FFF2-40B4-BE49-F238E27FC236}">
                <a16:creationId xmlns:a16="http://schemas.microsoft.com/office/drawing/2014/main" id="{FE0046C0-1A71-084E-5636-057F3398C3C1}"/>
              </a:ext>
            </a:extLst>
          </p:cNvPr>
          <p:cNvSpPr txBox="1"/>
          <p:nvPr/>
        </p:nvSpPr>
        <p:spPr>
          <a:xfrm>
            <a:off x="896544" y="369017"/>
            <a:ext cx="9349038" cy="584775"/>
          </a:xfrm>
          <a:prstGeom prst="rect">
            <a:avLst/>
          </a:prstGeom>
          <a:noFill/>
        </p:spPr>
        <p:txBody>
          <a:bodyPr wrap="square">
            <a:spAutoFit/>
          </a:bodyPr>
          <a:lstStyle/>
          <a:p>
            <a:r>
              <a:rPr lang="en-US" altLang="zh-CN" sz="3200" b="1" dirty="0">
                <a:solidFill>
                  <a:srgbClr val="0065BE"/>
                </a:solidFill>
                <a:latin typeface="+mn-lt"/>
              </a:rPr>
              <a:t>Assessing</a:t>
            </a:r>
            <a:r>
              <a:rPr lang="zh-CN" altLang="en-US" sz="3200" b="1" dirty="0">
                <a:solidFill>
                  <a:srgbClr val="0065BE"/>
                </a:solidFill>
                <a:latin typeface="+mn-lt"/>
              </a:rPr>
              <a:t> </a:t>
            </a:r>
            <a:r>
              <a:rPr lang="en-US" altLang="zh-CN" sz="3200" b="1" u="sng" dirty="0">
                <a:solidFill>
                  <a:srgbClr val="0065BE"/>
                </a:solidFill>
                <a:latin typeface="+mn-lt"/>
              </a:rPr>
              <a:t>Un</a:t>
            </a:r>
            <a:r>
              <a:rPr lang="en-US" altLang="zh-CN" sz="3200" b="1" dirty="0">
                <a:solidFill>
                  <a:srgbClr val="0065BE"/>
                </a:solidFill>
                <a:latin typeface="+mn-lt"/>
              </a:rPr>
              <a:t>documented Channels</a:t>
            </a:r>
          </a:p>
        </p:txBody>
      </p:sp>
      <p:sp>
        <p:nvSpPr>
          <p:cNvPr id="43" name="TextBox 42">
            <a:extLst>
              <a:ext uri="{FF2B5EF4-FFF2-40B4-BE49-F238E27FC236}">
                <a16:creationId xmlns:a16="http://schemas.microsoft.com/office/drawing/2014/main" id="{1AB9AC1A-9523-3410-1867-3AF3A6A3CE74}"/>
              </a:ext>
            </a:extLst>
          </p:cNvPr>
          <p:cNvSpPr txBox="1"/>
          <p:nvPr/>
        </p:nvSpPr>
        <p:spPr>
          <a:xfrm>
            <a:off x="884282" y="1773960"/>
            <a:ext cx="10127847" cy="3554819"/>
          </a:xfrm>
          <a:prstGeom prst="rect">
            <a:avLst/>
          </a:prstGeom>
          <a:noFill/>
        </p:spPr>
        <p:txBody>
          <a:bodyPr wrap="square" rtlCol="0">
            <a:spAutoFit/>
          </a:bodyPr>
          <a:lstStyle/>
          <a:p>
            <a:pPr>
              <a:spcAft>
                <a:spcPts val="1200"/>
              </a:spcAft>
            </a:pPr>
            <a:r>
              <a:rPr lang="en-US" sz="2000" dirty="0">
                <a:latin typeface="+mn-lt"/>
              </a:rPr>
              <a:t>U2-I2 takes </a:t>
            </a:r>
            <a:r>
              <a:rPr lang="en-US" sz="2000" b="1" dirty="0">
                <a:latin typeface="+mn-lt"/>
              </a:rPr>
              <a:t>six</a:t>
            </a:r>
            <a:r>
              <a:rPr lang="en-US" sz="2000" dirty="0">
                <a:latin typeface="+mn-lt"/>
              </a:rPr>
              <a:t> pre-identified UUIs as seeds, considering that other unknown UUIs may share the same set of access channels.</a:t>
            </a:r>
          </a:p>
          <a:p>
            <a:pPr>
              <a:spcAft>
                <a:spcPts val="1200"/>
              </a:spcAft>
            </a:pPr>
            <a:r>
              <a:rPr lang="en-US" sz="2000" b="1" dirty="0">
                <a:latin typeface="+mn-lt"/>
              </a:rPr>
              <a:t>Two</a:t>
            </a:r>
            <a:r>
              <a:rPr lang="en-US" sz="2000" dirty="0">
                <a:latin typeface="+mn-lt"/>
              </a:rPr>
              <a:t> strategies to explore undocumented channels:</a:t>
            </a:r>
          </a:p>
          <a:p>
            <a:pPr marL="342900" indent="-342900">
              <a:spcAft>
                <a:spcPts val="600"/>
              </a:spcAft>
              <a:buFont typeface="+mj-lt"/>
              <a:buAutoNum type="arabicParenR"/>
            </a:pPr>
            <a:r>
              <a:rPr lang="en-US" sz="2000" dirty="0">
                <a:latin typeface="+mn-lt"/>
              </a:rPr>
              <a:t>Static control flow analysis</a:t>
            </a:r>
          </a:p>
          <a:p>
            <a:pPr marL="800100" lvl="1" indent="-342900">
              <a:spcAft>
                <a:spcPts val="600"/>
              </a:spcAft>
              <a:buFont typeface="Arial" panose="020B0604020202020204" pitchFamily="34" charset="0"/>
              <a:buChar char="•"/>
            </a:pPr>
            <a:r>
              <a:rPr lang="en-US" sz="2000" dirty="0">
                <a:latin typeface="+mn-lt"/>
              </a:rPr>
              <a:t>Extract method-level call relations until service managers</a:t>
            </a:r>
          </a:p>
          <a:p>
            <a:pPr marL="800100" lvl="1" indent="-342900">
              <a:spcAft>
                <a:spcPts val="600"/>
              </a:spcAft>
              <a:buFont typeface="Arial" panose="020B0604020202020204" pitchFamily="34" charset="0"/>
              <a:buChar char="•"/>
            </a:pPr>
            <a:r>
              <a:rPr lang="en-US" sz="2000" dirty="0">
                <a:latin typeface="+mn-lt"/>
              </a:rPr>
              <a:t>Map local interfaces to the corresponding remote interfaces</a:t>
            </a:r>
          </a:p>
          <a:p>
            <a:pPr marL="800100" lvl="1" indent="-342900">
              <a:spcAft>
                <a:spcPts val="600"/>
              </a:spcAft>
              <a:buFont typeface="Arial" panose="020B0604020202020204" pitchFamily="34" charset="0"/>
              <a:buChar char="•"/>
            </a:pPr>
            <a:r>
              <a:rPr lang="en-US" sz="2000" dirty="0">
                <a:latin typeface="+mn-lt"/>
              </a:rPr>
              <a:t>Pinpoint the components that serve the request</a:t>
            </a:r>
          </a:p>
          <a:p>
            <a:pPr marL="342900" indent="-342900">
              <a:spcAft>
                <a:spcPts val="600"/>
              </a:spcAft>
              <a:buFont typeface="+mj-lt"/>
              <a:buAutoNum type="arabicParenR"/>
            </a:pPr>
            <a:r>
              <a:rPr lang="en-US" sz="2000" dirty="0">
                <a:latin typeface="+mn-lt"/>
              </a:rPr>
              <a:t>Filesystem forensics</a:t>
            </a:r>
          </a:p>
          <a:p>
            <a:pPr marL="800100" lvl="1" indent="-342900">
              <a:spcAft>
                <a:spcPts val="600"/>
              </a:spcAft>
              <a:buFont typeface="Arial" panose="020B0604020202020204" pitchFamily="34" charset="0"/>
              <a:buChar char="•"/>
            </a:pPr>
            <a:r>
              <a:rPr lang="en-US" sz="2000" dirty="0">
                <a:latin typeface="+mn-lt"/>
              </a:rPr>
              <a:t>Search the values of six pre-identified UUIs</a:t>
            </a:r>
          </a:p>
        </p:txBody>
      </p:sp>
    </p:spTree>
    <p:extLst>
      <p:ext uri="{BB962C8B-B14F-4D97-AF65-F5344CB8AC3E}">
        <p14:creationId xmlns:p14="http://schemas.microsoft.com/office/powerpoint/2010/main" val="1603661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2513B31-BEC0-2FCE-699F-5DF010DC0CD4}"/>
              </a:ext>
            </a:extLst>
          </p:cNvPr>
          <p:cNvSpPr>
            <a:spLocks noGrp="1"/>
          </p:cNvSpPr>
          <p:nvPr>
            <p:ph type="sldNum" sz="quarter" idx="13"/>
          </p:nvPr>
        </p:nvSpPr>
        <p:spPr/>
        <p:txBody>
          <a:bodyPr/>
          <a:lstStyle/>
          <a:p>
            <a:fld id="{71C63AB4-6DC0-4902-8E9D-B5377E74E401}" type="slidenum">
              <a:rPr lang="en-SG" smtClean="0"/>
              <a:t>16</a:t>
            </a:fld>
            <a:endParaRPr lang="en-SG"/>
          </a:p>
        </p:txBody>
      </p:sp>
      <p:pic>
        <p:nvPicPr>
          <p:cNvPr id="6" name="Picture 5">
            <a:extLst>
              <a:ext uri="{FF2B5EF4-FFF2-40B4-BE49-F238E27FC236}">
                <a16:creationId xmlns:a16="http://schemas.microsoft.com/office/drawing/2014/main" id="{604E0DA0-172B-A076-6B4E-2437408BC74B}"/>
              </a:ext>
            </a:extLst>
          </p:cNvPr>
          <p:cNvPicPr>
            <a:picLocks noChangeAspect="1"/>
          </p:cNvPicPr>
          <p:nvPr/>
        </p:nvPicPr>
        <p:blipFill rotWithShape="1">
          <a:blip r:embed="rId3"/>
          <a:srcRect b="1196"/>
          <a:stretch/>
        </p:blipFill>
        <p:spPr>
          <a:xfrm>
            <a:off x="1071166" y="1756219"/>
            <a:ext cx="10049668" cy="3825364"/>
          </a:xfrm>
          <a:prstGeom prst="rect">
            <a:avLst/>
          </a:prstGeom>
        </p:spPr>
      </p:pic>
      <p:sp>
        <p:nvSpPr>
          <p:cNvPr id="15" name="TextBox 14">
            <a:extLst>
              <a:ext uri="{FF2B5EF4-FFF2-40B4-BE49-F238E27FC236}">
                <a16:creationId xmlns:a16="http://schemas.microsoft.com/office/drawing/2014/main" id="{AF90C70A-D663-5EFA-F44C-C4CE73BF80E5}"/>
              </a:ext>
            </a:extLst>
          </p:cNvPr>
          <p:cNvSpPr txBox="1"/>
          <p:nvPr/>
        </p:nvSpPr>
        <p:spPr>
          <a:xfrm>
            <a:off x="909420" y="824839"/>
            <a:ext cx="8904281" cy="400110"/>
          </a:xfrm>
          <a:prstGeom prst="rect">
            <a:avLst/>
          </a:prstGeom>
          <a:noFill/>
        </p:spPr>
        <p:txBody>
          <a:bodyPr wrap="square">
            <a:spAutoFit/>
          </a:bodyPr>
          <a:lstStyle/>
          <a:p>
            <a:r>
              <a:rPr lang="en-SG" altLang="zh-CN" sz="2000" dirty="0">
                <a:solidFill>
                  <a:srgbClr val="0065BE"/>
                </a:solidFill>
                <a:latin typeface="+mn-lt"/>
              </a:rPr>
              <a:t>Two Typical Static Control Flows of the API Invocation</a:t>
            </a:r>
          </a:p>
        </p:txBody>
      </p:sp>
      <p:sp>
        <p:nvSpPr>
          <p:cNvPr id="16" name="TextBox 15">
            <a:extLst>
              <a:ext uri="{FF2B5EF4-FFF2-40B4-BE49-F238E27FC236}">
                <a16:creationId xmlns:a16="http://schemas.microsoft.com/office/drawing/2014/main" id="{5747E7AF-F9C9-C8F5-9286-84656D9C406A}"/>
              </a:ext>
            </a:extLst>
          </p:cNvPr>
          <p:cNvSpPr txBox="1"/>
          <p:nvPr/>
        </p:nvSpPr>
        <p:spPr>
          <a:xfrm>
            <a:off x="896544" y="265985"/>
            <a:ext cx="9349038" cy="584775"/>
          </a:xfrm>
          <a:prstGeom prst="rect">
            <a:avLst/>
          </a:prstGeom>
          <a:noFill/>
        </p:spPr>
        <p:txBody>
          <a:bodyPr wrap="square">
            <a:spAutoFit/>
          </a:bodyPr>
          <a:lstStyle/>
          <a:p>
            <a:r>
              <a:rPr lang="en-US" altLang="zh-CN" sz="3200" b="1" dirty="0">
                <a:solidFill>
                  <a:srgbClr val="0065BE"/>
                </a:solidFill>
                <a:latin typeface="+mn-lt"/>
              </a:rPr>
              <a:t>Assessing</a:t>
            </a:r>
            <a:r>
              <a:rPr lang="zh-CN" altLang="en-US" sz="3200" b="1" dirty="0">
                <a:solidFill>
                  <a:srgbClr val="0065BE"/>
                </a:solidFill>
                <a:latin typeface="+mn-lt"/>
              </a:rPr>
              <a:t> </a:t>
            </a:r>
            <a:r>
              <a:rPr lang="en-US" altLang="zh-CN" sz="3200" b="1" u="sng" dirty="0">
                <a:solidFill>
                  <a:srgbClr val="0065BE"/>
                </a:solidFill>
                <a:latin typeface="+mn-lt"/>
              </a:rPr>
              <a:t>Un</a:t>
            </a:r>
            <a:r>
              <a:rPr lang="en-US" altLang="zh-CN" sz="3200" b="1" dirty="0">
                <a:solidFill>
                  <a:srgbClr val="0065BE"/>
                </a:solidFill>
                <a:latin typeface="+mn-lt"/>
              </a:rPr>
              <a:t>documented Channels</a:t>
            </a:r>
          </a:p>
        </p:txBody>
      </p:sp>
    </p:spTree>
    <p:extLst>
      <p:ext uri="{BB962C8B-B14F-4D97-AF65-F5344CB8AC3E}">
        <p14:creationId xmlns:p14="http://schemas.microsoft.com/office/powerpoint/2010/main" val="1128134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80AA6B-4738-CA4C-086B-76AB2B4C44B7}"/>
              </a:ext>
            </a:extLst>
          </p:cNvPr>
          <p:cNvPicPr>
            <a:picLocks noChangeAspect="1"/>
          </p:cNvPicPr>
          <p:nvPr/>
        </p:nvPicPr>
        <p:blipFill rotWithShape="1">
          <a:blip r:embed="rId3"/>
          <a:srcRect b="1196"/>
          <a:stretch/>
        </p:blipFill>
        <p:spPr>
          <a:xfrm>
            <a:off x="2331719" y="1677762"/>
            <a:ext cx="8586719" cy="3268498"/>
          </a:xfrm>
          <a:prstGeom prst="rect">
            <a:avLst/>
          </a:prstGeom>
        </p:spPr>
      </p:pic>
      <p:sp>
        <p:nvSpPr>
          <p:cNvPr id="2" name="TextBox 1">
            <a:extLst>
              <a:ext uri="{FF2B5EF4-FFF2-40B4-BE49-F238E27FC236}">
                <a16:creationId xmlns:a16="http://schemas.microsoft.com/office/drawing/2014/main" id="{29EB9D55-FDC7-5092-5367-4310D3A05FB0}"/>
              </a:ext>
            </a:extLst>
          </p:cNvPr>
          <p:cNvSpPr txBox="1"/>
          <p:nvPr/>
        </p:nvSpPr>
        <p:spPr>
          <a:xfrm>
            <a:off x="909420" y="824839"/>
            <a:ext cx="8904281" cy="400110"/>
          </a:xfrm>
          <a:prstGeom prst="rect">
            <a:avLst/>
          </a:prstGeom>
          <a:noFill/>
        </p:spPr>
        <p:txBody>
          <a:bodyPr wrap="square">
            <a:spAutoFit/>
          </a:bodyPr>
          <a:lstStyle/>
          <a:p>
            <a:r>
              <a:rPr lang="en-SG" altLang="zh-CN" sz="2000" dirty="0">
                <a:solidFill>
                  <a:srgbClr val="0065BE"/>
                </a:solidFill>
                <a:latin typeface="+mn-lt"/>
              </a:rPr>
              <a:t>Two Typical Static Control Flows of the API Invocation</a:t>
            </a:r>
          </a:p>
        </p:txBody>
      </p:sp>
      <p:sp>
        <p:nvSpPr>
          <p:cNvPr id="11" name="TextBox 10">
            <a:extLst>
              <a:ext uri="{FF2B5EF4-FFF2-40B4-BE49-F238E27FC236}">
                <a16:creationId xmlns:a16="http://schemas.microsoft.com/office/drawing/2014/main" id="{30AF161E-886F-89FD-A3B9-693E648E77A4}"/>
              </a:ext>
            </a:extLst>
          </p:cNvPr>
          <p:cNvSpPr txBox="1"/>
          <p:nvPr/>
        </p:nvSpPr>
        <p:spPr>
          <a:xfrm>
            <a:off x="896544" y="265985"/>
            <a:ext cx="9349038" cy="584775"/>
          </a:xfrm>
          <a:prstGeom prst="rect">
            <a:avLst/>
          </a:prstGeom>
          <a:noFill/>
        </p:spPr>
        <p:txBody>
          <a:bodyPr wrap="square">
            <a:spAutoFit/>
          </a:bodyPr>
          <a:lstStyle/>
          <a:p>
            <a:r>
              <a:rPr lang="en-US" altLang="zh-CN" sz="3200" b="1" dirty="0">
                <a:solidFill>
                  <a:srgbClr val="0065BE"/>
                </a:solidFill>
                <a:latin typeface="+mn-lt"/>
              </a:rPr>
              <a:t>Assessing</a:t>
            </a:r>
            <a:r>
              <a:rPr lang="zh-CN" altLang="en-US" sz="3200" b="1" dirty="0">
                <a:solidFill>
                  <a:srgbClr val="0065BE"/>
                </a:solidFill>
                <a:latin typeface="+mn-lt"/>
              </a:rPr>
              <a:t> </a:t>
            </a:r>
            <a:r>
              <a:rPr lang="en-US" altLang="zh-CN" sz="3200" b="1" u="sng" dirty="0">
                <a:solidFill>
                  <a:srgbClr val="0065BE"/>
                </a:solidFill>
                <a:latin typeface="+mn-lt"/>
              </a:rPr>
              <a:t>Un</a:t>
            </a:r>
            <a:r>
              <a:rPr lang="en-US" altLang="zh-CN" sz="3200" b="1" dirty="0">
                <a:solidFill>
                  <a:srgbClr val="0065BE"/>
                </a:solidFill>
                <a:latin typeface="+mn-lt"/>
              </a:rPr>
              <a:t>documented Channels</a:t>
            </a:r>
          </a:p>
        </p:txBody>
      </p:sp>
      <p:sp>
        <p:nvSpPr>
          <p:cNvPr id="3" name="Text Placeholder 2">
            <a:extLst>
              <a:ext uri="{FF2B5EF4-FFF2-40B4-BE49-F238E27FC236}">
                <a16:creationId xmlns:a16="http://schemas.microsoft.com/office/drawing/2014/main" id="{22F73B70-E36B-5B04-0C56-31FDD0E0D714}"/>
              </a:ext>
            </a:extLst>
          </p:cNvPr>
          <p:cNvSpPr>
            <a:spLocks noGrp="1"/>
          </p:cNvSpPr>
          <p:nvPr>
            <p:ph type="body" sz="quarter" idx="10"/>
          </p:nvPr>
        </p:nvSpPr>
        <p:spPr>
          <a:xfrm>
            <a:off x="3293496" y="5089754"/>
            <a:ext cx="6299707" cy="672448"/>
          </a:xfrm>
        </p:spPr>
        <p:txBody>
          <a:bodyPr>
            <a:noAutofit/>
          </a:bodyPr>
          <a:lstStyle/>
          <a:p>
            <a:pPr algn="ctr">
              <a:lnSpc>
                <a:spcPct val="100000"/>
              </a:lnSpc>
            </a:pPr>
            <a:r>
              <a:rPr lang="en-US" sz="1400" i="1" dirty="0">
                <a:solidFill>
                  <a:schemeClr val="tx2">
                    <a:lumMod val="75000"/>
                  </a:schemeClr>
                </a:solidFill>
              </a:rPr>
              <a:t>Visualization of two typical control flows starting from documented APIs. (</a:t>
            </a:r>
            <a:r>
              <a:rPr lang="en-US" sz="1400" b="1" i="1" dirty="0">
                <a:solidFill>
                  <a:schemeClr val="tx2">
                    <a:lumMod val="75000"/>
                  </a:schemeClr>
                </a:solidFill>
              </a:rPr>
              <a:t>System properties </a:t>
            </a:r>
            <a:r>
              <a:rPr lang="en-US" sz="1400" i="1" dirty="0">
                <a:solidFill>
                  <a:schemeClr val="tx2">
                    <a:lumMod val="75000"/>
                  </a:schemeClr>
                </a:solidFill>
              </a:rPr>
              <a:t>and </a:t>
            </a:r>
            <a:r>
              <a:rPr lang="en-US" sz="1400" b="1" i="1" dirty="0">
                <a:solidFill>
                  <a:schemeClr val="tx2">
                    <a:lumMod val="75000"/>
                  </a:schemeClr>
                </a:solidFill>
              </a:rPr>
              <a:t>system services</a:t>
            </a:r>
            <a:r>
              <a:rPr lang="en-US" sz="1400" i="1" dirty="0">
                <a:solidFill>
                  <a:schemeClr val="tx2">
                    <a:lumMod val="75000"/>
                  </a:schemeClr>
                </a:solidFill>
              </a:rPr>
              <a:t>)</a:t>
            </a:r>
          </a:p>
        </p:txBody>
      </p:sp>
      <p:sp>
        <p:nvSpPr>
          <p:cNvPr id="8" name="Slide Number Placeholder 7">
            <a:extLst>
              <a:ext uri="{FF2B5EF4-FFF2-40B4-BE49-F238E27FC236}">
                <a16:creationId xmlns:a16="http://schemas.microsoft.com/office/drawing/2014/main" id="{22513B31-BEC0-2FCE-699F-5DF010DC0CD4}"/>
              </a:ext>
            </a:extLst>
          </p:cNvPr>
          <p:cNvSpPr>
            <a:spLocks noGrp="1"/>
          </p:cNvSpPr>
          <p:nvPr>
            <p:ph type="sldNum" sz="quarter" idx="13"/>
          </p:nvPr>
        </p:nvSpPr>
        <p:spPr/>
        <p:txBody>
          <a:bodyPr/>
          <a:lstStyle/>
          <a:p>
            <a:fld id="{71C63AB4-6DC0-4902-8E9D-B5377E74E401}" type="slidenum">
              <a:rPr lang="en-SG" smtClean="0"/>
              <a:t>17</a:t>
            </a:fld>
            <a:endParaRPr lang="en-SG"/>
          </a:p>
        </p:txBody>
      </p:sp>
      <p:sp>
        <p:nvSpPr>
          <p:cNvPr id="7" name="Rectangle: Rounded Corners 6">
            <a:extLst>
              <a:ext uri="{FF2B5EF4-FFF2-40B4-BE49-F238E27FC236}">
                <a16:creationId xmlns:a16="http://schemas.microsoft.com/office/drawing/2014/main" id="{2F2371C2-41BF-8E78-5AA7-A0BC407BFC3F}"/>
              </a:ext>
            </a:extLst>
          </p:cNvPr>
          <p:cNvSpPr/>
          <p:nvPr/>
        </p:nvSpPr>
        <p:spPr>
          <a:xfrm>
            <a:off x="3079955" y="2374900"/>
            <a:ext cx="5734050" cy="1587500"/>
          </a:xfrm>
          <a:prstGeom prst="roundRect">
            <a:avLst>
              <a:gd name="adj" fmla="val 5849"/>
            </a:avLst>
          </a:prstGeom>
          <a:noFill/>
          <a:ln w="38100">
            <a:solidFill>
              <a:srgbClr val="FF0000">
                <a:alpha val="50196"/>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cxnSp>
        <p:nvCxnSpPr>
          <p:cNvPr id="14" name="Straight Arrow Connector 13">
            <a:extLst>
              <a:ext uri="{FF2B5EF4-FFF2-40B4-BE49-F238E27FC236}">
                <a16:creationId xmlns:a16="http://schemas.microsoft.com/office/drawing/2014/main" id="{02C68115-5528-C2BC-815A-9D8A23BA12E8}"/>
              </a:ext>
            </a:extLst>
          </p:cNvPr>
          <p:cNvCxnSpPr>
            <a:cxnSpLocks/>
          </p:cNvCxnSpPr>
          <p:nvPr/>
        </p:nvCxnSpPr>
        <p:spPr>
          <a:xfrm flipH="1" flipV="1">
            <a:off x="5766472" y="3962400"/>
            <a:ext cx="946620" cy="1388930"/>
          </a:xfrm>
          <a:prstGeom prst="straightConnector1">
            <a:avLst/>
          </a:prstGeom>
          <a:ln w="57150">
            <a:solidFill>
              <a:srgbClr val="FF0000">
                <a:alpha val="50196"/>
              </a:srgb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3203391B-0EF4-2EF6-0B26-705EE1CB3335}"/>
              </a:ext>
            </a:extLst>
          </p:cNvPr>
          <p:cNvSpPr/>
          <p:nvPr/>
        </p:nvSpPr>
        <p:spPr>
          <a:xfrm>
            <a:off x="6713094" y="5351330"/>
            <a:ext cx="1419872" cy="234866"/>
          </a:xfrm>
          <a:prstGeom prst="rect">
            <a:avLst/>
          </a:prstGeom>
          <a:noFill/>
          <a:ln w="19050">
            <a:solidFill>
              <a:srgbClr val="FF0000">
                <a:alpha val="50196"/>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dirty="0"/>
          </a:p>
        </p:txBody>
      </p:sp>
      <p:sp>
        <p:nvSpPr>
          <p:cNvPr id="21" name="Rectangle: Rounded Corners 20">
            <a:extLst>
              <a:ext uri="{FF2B5EF4-FFF2-40B4-BE49-F238E27FC236}">
                <a16:creationId xmlns:a16="http://schemas.microsoft.com/office/drawing/2014/main" id="{7154569D-C60D-9E4A-0076-779147A62535}"/>
              </a:ext>
            </a:extLst>
          </p:cNvPr>
          <p:cNvSpPr/>
          <p:nvPr/>
        </p:nvSpPr>
        <p:spPr>
          <a:xfrm>
            <a:off x="9102927" y="4156074"/>
            <a:ext cx="1726547" cy="494892"/>
          </a:xfrm>
          <a:prstGeom prst="roundRect">
            <a:avLst>
              <a:gd name="adj" fmla="val 9849"/>
            </a:avLst>
          </a:prstGeom>
          <a:noFill/>
          <a:ln w="38100">
            <a:solidFill>
              <a:srgbClr val="00B050">
                <a:alpha val="50196"/>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cxnSp>
        <p:nvCxnSpPr>
          <p:cNvPr id="22" name="Straight Arrow Connector 21">
            <a:extLst>
              <a:ext uri="{FF2B5EF4-FFF2-40B4-BE49-F238E27FC236}">
                <a16:creationId xmlns:a16="http://schemas.microsoft.com/office/drawing/2014/main" id="{1740C130-919C-1012-6C82-D2AFF9D2DB91}"/>
              </a:ext>
            </a:extLst>
          </p:cNvPr>
          <p:cNvCxnSpPr>
            <a:cxnSpLocks/>
          </p:cNvCxnSpPr>
          <p:nvPr/>
        </p:nvCxnSpPr>
        <p:spPr>
          <a:xfrm flipV="1">
            <a:off x="6362499" y="4548747"/>
            <a:ext cx="2717089" cy="835924"/>
          </a:xfrm>
          <a:prstGeom prst="straightConnector1">
            <a:avLst/>
          </a:prstGeom>
          <a:ln w="57150">
            <a:solidFill>
              <a:srgbClr val="00B050">
                <a:alpha val="34902"/>
              </a:srgb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C55F97F9-416F-4C35-7DAC-449F4D80C1DD}"/>
              </a:ext>
            </a:extLst>
          </p:cNvPr>
          <p:cNvSpPr/>
          <p:nvPr/>
        </p:nvSpPr>
        <p:spPr>
          <a:xfrm>
            <a:off x="4766527" y="5351330"/>
            <a:ext cx="1595972" cy="234866"/>
          </a:xfrm>
          <a:prstGeom prst="rect">
            <a:avLst/>
          </a:prstGeom>
          <a:noFill/>
          <a:ln w="19050">
            <a:solidFill>
              <a:srgbClr val="00B050">
                <a:alpha val="50196"/>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9" name="Rectangular Callout 8">
            <a:extLst>
              <a:ext uri="{FF2B5EF4-FFF2-40B4-BE49-F238E27FC236}">
                <a16:creationId xmlns:a16="http://schemas.microsoft.com/office/drawing/2014/main" id="{01488852-7F47-AD91-1354-AD69C8306E84}"/>
              </a:ext>
            </a:extLst>
          </p:cNvPr>
          <p:cNvSpPr/>
          <p:nvPr/>
        </p:nvSpPr>
        <p:spPr>
          <a:xfrm>
            <a:off x="9079588" y="5134986"/>
            <a:ext cx="2990415" cy="1031220"/>
          </a:xfrm>
          <a:prstGeom prst="wedgeRectCallout">
            <a:avLst>
              <a:gd name="adj1" fmla="val -29755"/>
              <a:gd name="adj2" fmla="val -82868"/>
            </a:avLst>
          </a:prstGeom>
          <a:solidFill>
            <a:schemeClr val="bg1"/>
          </a:solidFill>
          <a:effectLst>
            <a:outerShdw blurRad="40000" dist="1016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1800" dirty="0">
                <a:solidFill>
                  <a:schemeClr val="tx1"/>
                </a:solidFill>
              </a:rPr>
              <a:t>System</a:t>
            </a:r>
            <a:r>
              <a:rPr lang="zh-CN" altLang="en-US" sz="1800" dirty="0">
                <a:solidFill>
                  <a:schemeClr val="tx1"/>
                </a:solidFill>
              </a:rPr>
              <a:t> </a:t>
            </a:r>
            <a:r>
              <a:rPr lang="en-US" altLang="zh-CN" sz="1800" dirty="0">
                <a:solidFill>
                  <a:schemeClr val="tx1"/>
                </a:solidFill>
              </a:rPr>
              <a:t>properties</a:t>
            </a:r>
            <a:r>
              <a:rPr lang="zh-CN" altLang="en-US" sz="1800" dirty="0">
                <a:solidFill>
                  <a:schemeClr val="tx1"/>
                </a:solidFill>
              </a:rPr>
              <a:t> </a:t>
            </a:r>
            <a:r>
              <a:rPr lang="en-US" altLang="zh-CN" sz="1800" dirty="0">
                <a:solidFill>
                  <a:schemeClr val="tx1"/>
                </a:solidFill>
              </a:rPr>
              <a:t>are</a:t>
            </a:r>
            <a:r>
              <a:rPr lang="zh-CN" altLang="en-US" sz="1800" dirty="0">
                <a:solidFill>
                  <a:schemeClr val="tx1"/>
                </a:solidFill>
              </a:rPr>
              <a:t> </a:t>
            </a:r>
            <a:r>
              <a:rPr lang="en-US" altLang="zh-CN" sz="1800" dirty="0">
                <a:solidFill>
                  <a:schemeClr val="tx1"/>
                </a:solidFill>
              </a:rPr>
              <a:t>the</a:t>
            </a:r>
            <a:r>
              <a:rPr lang="zh-CN" altLang="en-US" sz="1800" dirty="0">
                <a:solidFill>
                  <a:schemeClr val="tx1"/>
                </a:solidFill>
              </a:rPr>
              <a:t> </a:t>
            </a:r>
            <a:r>
              <a:rPr lang="en-US" altLang="zh-CN" sz="1800" dirty="0">
                <a:solidFill>
                  <a:schemeClr val="tx1"/>
                </a:solidFill>
              </a:rPr>
              <a:t>actual</a:t>
            </a:r>
            <a:r>
              <a:rPr lang="zh-CN" altLang="en-US" sz="1800" dirty="0">
                <a:solidFill>
                  <a:schemeClr val="tx1"/>
                </a:solidFill>
              </a:rPr>
              <a:t> </a:t>
            </a:r>
            <a:r>
              <a:rPr lang="en-US" altLang="zh-CN" sz="1800" dirty="0">
                <a:solidFill>
                  <a:schemeClr val="tx1"/>
                </a:solidFill>
              </a:rPr>
              <a:t>component to serve</a:t>
            </a:r>
            <a:r>
              <a:rPr lang="zh-CN" altLang="en-US" sz="1800" dirty="0">
                <a:solidFill>
                  <a:schemeClr val="tx1"/>
                </a:solidFill>
              </a:rPr>
              <a:t> </a:t>
            </a:r>
            <a:r>
              <a:rPr lang="en-US" altLang="zh-CN" sz="1800" dirty="0">
                <a:solidFill>
                  <a:schemeClr val="tx1"/>
                </a:solidFill>
              </a:rPr>
              <a:t>the</a:t>
            </a:r>
            <a:r>
              <a:rPr lang="zh-CN" altLang="en-US" sz="1800" dirty="0">
                <a:solidFill>
                  <a:schemeClr val="tx1"/>
                </a:solidFill>
              </a:rPr>
              <a:t> </a:t>
            </a:r>
            <a:r>
              <a:rPr lang="en-US" altLang="zh-CN" sz="1800" dirty="0">
                <a:solidFill>
                  <a:schemeClr val="tx1"/>
                </a:solidFill>
              </a:rPr>
              <a:t>serial</a:t>
            </a:r>
            <a:r>
              <a:rPr lang="zh-CN" altLang="en-US" sz="1800" dirty="0">
                <a:solidFill>
                  <a:schemeClr val="tx1"/>
                </a:solidFill>
              </a:rPr>
              <a:t> </a:t>
            </a:r>
            <a:r>
              <a:rPr lang="en-US" altLang="zh-CN" sz="1800" dirty="0">
                <a:solidFill>
                  <a:schemeClr val="tx1"/>
                </a:solidFill>
              </a:rPr>
              <a:t>number.</a:t>
            </a:r>
            <a:endParaRPr lang="en-US" sz="1800" dirty="0">
              <a:solidFill>
                <a:schemeClr val="tx1"/>
              </a:solidFill>
            </a:endParaRPr>
          </a:p>
        </p:txBody>
      </p:sp>
      <p:sp>
        <p:nvSpPr>
          <p:cNvPr id="5" name="Rectangular Callout 4">
            <a:extLst>
              <a:ext uri="{FF2B5EF4-FFF2-40B4-BE49-F238E27FC236}">
                <a16:creationId xmlns:a16="http://schemas.microsoft.com/office/drawing/2014/main" id="{15002B27-C2F4-E1C8-180B-6E8A782D07FC}"/>
              </a:ext>
            </a:extLst>
          </p:cNvPr>
          <p:cNvSpPr/>
          <p:nvPr/>
        </p:nvSpPr>
        <p:spPr>
          <a:xfrm>
            <a:off x="8176527" y="644560"/>
            <a:ext cx="2833352" cy="1378923"/>
          </a:xfrm>
          <a:prstGeom prst="wedgeRectCallout">
            <a:avLst>
              <a:gd name="adj1" fmla="val -46062"/>
              <a:gd name="adj2" fmla="val 69892"/>
            </a:avLst>
          </a:prstGeom>
          <a:solidFill>
            <a:schemeClr val="bg1"/>
          </a:solidFill>
          <a:effectLst>
            <a:outerShdw blurRad="40000" dist="101600" dir="3449766" sx="100143" sy="100143"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1800" dirty="0">
                <a:solidFill>
                  <a:schemeClr val="tx1"/>
                </a:solidFill>
              </a:rPr>
              <a:t>The</a:t>
            </a:r>
            <a:r>
              <a:rPr lang="zh-CN" altLang="en-US" sz="1800" dirty="0">
                <a:solidFill>
                  <a:schemeClr val="tx1"/>
                </a:solidFill>
              </a:rPr>
              <a:t> </a:t>
            </a:r>
            <a:r>
              <a:rPr lang="en-US" altLang="zh-CN" sz="1800" dirty="0">
                <a:solidFill>
                  <a:schemeClr val="tx1"/>
                </a:solidFill>
              </a:rPr>
              <a:t>invocation</a:t>
            </a:r>
            <a:r>
              <a:rPr lang="zh-CN" altLang="en-US" sz="1800" dirty="0">
                <a:solidFill>
                  <a:schemeClr val="tx1"/>
                </a:solidFill>
              </a:rPr>
              <a:t> </a:t>
            </a:r>
            <a:r>
              <a:rPr lang="en-US" altLang="zh-CN" sz="1800" dirty="0">
                <a:solidFill>
                  <a:schemeClr val="tx1"/>
                </a:solidFill>
              </a:rPr>
              <a:t>of</a:t>
            </a:r>
            <a:r>
              <a:rPr lang="zh-CN" altLang="en-US" sz="1800" dirty="0">
                <a:solidFill>
                  <a:schemeClr val="tx1"/>
                </a:solidFill>
              </a:rPr>
              <a:t> </a:t>
            </a:r>
            <a:r>
              <a:rPr lang="en-US" altLang="zh-CN" sz="1800" dirty="0">
                <a:solidFill>
                  <a:schemeClr val="tx1"/>
                </a:solidFill>
              </a:rPr>
              <a:t>API</a:t>
            </a:r>
            <a:r>
              <a:rPr lang="zh-CN" altLang="en-US" sz="1800" dirty="0">
                <a:solidFill>
                  <a:schemeClr val="tx1"/>
                </a:solidFill>
              </a:rPr>
              <a:t> </a:t>
            </a:r>
            <a:r>
              <a:rPr lang="en-US" altLang="zh-CN" sz="1800" dirty="0">
                <a:solidFill>
                  <a:schemeClr val="tx1"/>
                </a:solidFill>
              </a:rPr>
              <a:t>to</a:t>
            </a:r>
            <a:r>
              <a:rPr lang="zh-CN" altLang="en-US" sz="1800" dirty="0">
                <a:solidFill>
                  <a:schemeClr val="tx1"/>
                </a:solidFill>
              </a:rPr>
              <a:t> </a:t>
            </a:r>
            <a:r>
              <a:rPr lang="en-US" altLang="zh-CN" sz="1800" dirty="0">
                <a:solidFill>
                  <a:schemeClr val="tx1"/>
                </a:solidFill>
              </a:rPr>
              <a:t>access</a:t>
            </a:r>
            <a:r>
              <a:rPr lang="zh-CN" altLang="en-US" sz="1800" dirty="0">
                <a:solidFill>
                  <a:schemeClr val="tx1"/>
                </a:solidFill>
              </a:rPr>
              <a:t> </a:t>
            </a:r>
            <a:r>
              <a:rPr lang="en-US" altLang="zh-CN" sz="1800" dirty="0">
                <a:solidFill>
                  <a:schemeClr val="tx1"/>
                </a:solidFill>
              </a:rPr>
              <a:t>a</a:t>
            </a:r>
            <a:r>
              <a:rPr lang="zh-CN" altLang="en-US" sz="1800" dirty="0">
                <a:solidFill>
                  <a:schemeClr val="tx1"/>
                </a:solidFill>
              </a:rPr>
              <a:t> </a:t>
            </a:r>
            <a:r>
              <a:rPr lang="en-US" altLang="zh-CN" sz="1800" dirty="0">
                <a:solidFill>
                  <a:schemeClr val="tx1"/>
                </a:solidFill>
              </a:rPr>
              <a:t>UUI</a:t>
            </a:r>
            <a:r>
              <a:rPr lang="zh-CN" altLang="en-US" sz="1800" dirty="0">
                <a:solidFill>
                  <a:schemeClr val="tx1"/>
                </a:solidFill>
              </a:rPr>
              <a:t> </a:t>
            </a:r>
            <a:r>
              <a:rPr lang="en-US" altLang="zh-CN" sz="1800" dirty="0">
                <a:solidFill>
                  <a:schemeClr val="tx1"/>
                </a:solidFill>
              </a:rPr>
              <a:t>is</a:t>
            </a:r>
            <a:r>
              <a:rPr lang="zh-CN" altLang="en-US" sz="1800" dirty="0">
                <a:solidFill>
                  <a:schemeClr val="tx1"/>
                </a:solidFill>
              </a:rPr>
              <a:t> </a:t>
            </a:r>
            <a:r>
              <a:rPr lang="en-US" altLang="zh-CN" sz="1800" dirty="0">
                <a:solidFill>
                  <a:schemeClr val="tx1"/>
                </a:solidFill>
              </a:rPr>
              <a:t>usually</a:t>
            </a:r>
            <a:r>
              <a:rPr lang="zh-CN" altLang="en-US" sz="1800" dirty="0">
                <a:solidFill>
                  <a:schemeClr val="tx1"/>
                </a:solidFill>
              </a:rPr>
              <a:t> </a:t>
            </a:r>
            <a:r>
              <a:rPr lang="en-US" altLang="zh-CN" sz="1800" dirty="0">
                <a:solidFill>
                  <a:schemeClr val="tx1"/>
                </a:solidFill>
              </a:rPr>
              <a:t>handled</a:t>
            </a:r>
            <a:r>
              <a:rPr lang="zh-CN" altLang="en-US" sz="1800" dirty="0">
                <a:solidFill>
                  <a:schemeClr val="tx1"/>
                </a:solidFill>
              </a:rPr>
              <a:t> </a:t>
            </a:r>
            <a:r>
              <a:rPr lang="en-US" altLang="zh-CN" sz="1800" dirty="0">
                <a:solidFill>
                  <a:schemeClr val="tx1"/>
                </a:solidFill>
              </a:rPr>
              <a:t>by</a:t>
            </a:r>
            <a:r>
              <a:rPr lang="zh-CN" altLang="en-US" sz="1800" dirty="0">
                <a:solidFill>
                  <a:schemeClr val="tx1"/>
                </a:solidFill>
              </a:rPr>
              <a:t> </a:t>
            </a:r>
            <a:r>
              <a:rPr lang="en-US" altLang="zh-CN" sz="1800" dirty="0">
                <a:solidFill>
                  <a:schemeClr val="tx1"/>
                </a:solidFill>
              </a:rPr>
              <a:t>a</a:t>
            </a:r>
            <a:r>
              <a:rPr lang="zh-CN" altLang="en-US" sz="1800" dirty="0">
                <a:solidFill>
                  <a:schemeClr val="tx1"/>
                </a:solidFill>
              </a:rPr>
              <a:t> </a:t>
            </a:r>
            <a:r>
              <a:rPr lang="en-US" altLang="zh-CN" sz="1800" dirty="0">
                <a:solidFill>
                  <a:schemeClr val="tx1"/>
                </a:solidFill>
              </a:rPr>
              <a:t>system</a:t>
            </a:r>
            <a:r>
              <a:rPr lang="zh-CN" altLang="en-US" sz="1800" dirty="0">
                <a:solidFill>
                  <a:schemeClr val="tx1"/>
                </a:solidFill>
              </a:rPr>
              <a:t> </a:t>
            </a:r>
            <a:r>
              <a:rPr lang="en-US" altLang="zh-CN" sz="1800" dirty="0">
                <a:solidFill>
                  <a:schemeClr val="tx1"/>
                </a:solidFill>
              </a:rPr>
              <a:t>service</a:t>
            </a:r>
            <a:r>
              <a:rPr lang="zh-CN" altLang="en-US" sz="1800" dirty="0">
                <a:solidFill>
                  <a:schemeClr val="tx1"/>
                </a:solidFill>
              </a:rPr>
              <a:t> </a:t>
            </a:r>
            <a:r>
              <a:rPr lang="en-US" altLang="zh-CN" sz="1800" dirty="0">
                <a:solidFill>
                  <a:schemeClr val="tx1"/>
                </a:solidFill>
              </a:rPr>
              <a:t>of</a:t>
            </a:r>
            <a:r>
              <a:rPr lang="zh-CN" altLang="en-US" sz="1800" dirty="0">
                <a:solidFill>
                  <a:schemeClr val="tx1"/>
                </a:solidFill>
              </a:rPr>
              <a:t> </a:t>
            </a:r>
            <a:r>
              <a:rPr lang="en-US" altLang="zh-CN" sz="1800" dirty="0">
                <a:solidFill>
                  <a:schemeClr val="tx1"/>
                </a:solidFill>
              </a:rPr>
              <a:t>Android.</a:t>
            </a:r>
            <a:endParaRPr lang="en-US" sz="1800" dirty="0">
              <a:solidFill>
                <a:schemeClr val="tx1"/>
              </a:solidFill>
            </a:endParaRPr>
          </a:p>
        </p:txBody>
      </p:sp>
    </p:spTree>
    <p:extLst>
      <p:ext uri="{BB962C8B-B14F-4D97-AF65-F5344CB8AC3E}">
        <p14:creationId xmlns:p14="http://schemas.microsoft.com/office/powerpoint/2010/main" val="2672466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par>
                                <p:cTn id="11" presetID="9"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dissolve">
                                      <p:cBhvr>
                                        <p:cTn id="13" dur="500"/>
                                        <p:tgtEl>
                                          <p:spTgt spid="14"/>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dissolv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dissolve">
                                      <p:cBhvr>
                                        <p:cTn id="21" dur="500"/>
                                        <p:tgtEl>
                                          <p:spTgt spid="2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dissolve">
                                      <p:cBhvr>
                                        <p:cTn id="24" dur="500"/>
                                        <p:tgtEl>
                                          <p:spTgt spid="21"/>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dissolve">
                                      <p:cBhvr>
                                        <p:cTn id="27" dur="500"/>
                                        <p:tgtEl>
                                          <p:spTgt spid="23"/>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dissolv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7" grpId="0" animBg="1"/>
      <p:bldP spid="21" grpId="0" animBg="1"/>
      <p:bldP spid="23" grpId="0" animBg="1"/>
      <p:bldP spid="9"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DA276D-572A-C080-1E06-9C881F865674}"/>
              </a:ext>
            </a:extLst>
          </p:cNvPr>
          <p:cNvSpPr>
            <a:spLocks noGrp="1"/>
          </p:cNvSpPr>
          <p:nvPr>
            <p:ph type="sldNum" sz="quarter" idx="10"/>
          </p:nvPr>
        </p:nvSpPr>
        <p:spPr/>
        <p:txBody>
          <a:bodyPr/>
          <a:lstStyle/>
          <a:p>
            <a:fld id="{5F396457-15B3-4E2E-8B13-7B7D237986EE}" type="slidenum">
              <a:rPr lang="en-US" altLang="en-US" smtClean="0"/>
              <a:pPr/>
              <a:t>18</a:t>
            </a:fld>
            <a:endParaRPr lang="en-US" altLang="en-US"/>
          </a:p>
        </p:txBody>
      </p:sp>
      <p:sp>
        <p:nvSpPr>
          <p:cNvPr id="43" name="TextBox 42">
            <a:extLst>
              <a:ext uri="{FF2B5EF4-FFF2-40B4-BE49-F238E27FC236}">
                <a16:creationId xmlns:a16="http://schemas.microsoft.com/office/drawing/2014/main" id="{1AB9AC1A-9523-3410-1867-3AF3A6A3CE74}"/>
              </a:ext>
            </a:extLst>
          </p:cNvPr>
          <p:cNvSpPr txBox="1"/>
          <p:nvPr/>
        </p:nvSpPr>
        <p:spPr>
          <a:xfrm>
            <a:off x="884282" y="1768952"/>
            <a:ext cx="10127847" cy="3908762"/>
          </a:xfrm>
          <a:prstGeom prst="rect">
            <a:avLst/>
          </a:prstGeom>
          <a:noFill/>
        </p:spPr>
        <p:txBody>
          <a:bodyPr wrap="square" rtlCol="0">
            <a:spAutoFit/>
          </a:bodyPr>
          <a:lstStyle/>
          <a:p>
            <a:pPr>
              <a:spcAft>
                <a:spcPts val="600"/>
              </a:spcAft>
            </a:pPr>
            <a:r>
              <a:rPr lang="en-US" sz="1800" dirty="0">
                <a:latin typeface="+mn-lt"/>
              </a:rPr>
              <a:t>Through the exploration, U2-I2 recognizes three undocumented access channels:</a:t>
            </a:r>
          </a:p>
          <a:p>
            <a:pPr marL="342900" indent="-342900">
              <a:spcAft>
                <a:spcPts val="600"/>
              </a:spcAft>
              <a:buFont typeface="+mj-lt"/>
              <a:buAutoNum type="arabicParenR"/>
            </a:pPr>
            <a:r>
              <a:rPr lang="en-US" sz="1800" b="1" dirty="0">
                <a:latin typeface="+mn-lt"/>
              </a:rPr>
              <a:t>System settings</a:t>
            </a:r>
          </a:p>
          <a:p>
            <a:pPr marL="800100" lvl="1" indent="-342900">
              <a:spcAft>
                <a:spcPts val="600"/>
              </a:spcAft>
              <a:buFont typeface="Arial" panose="020B0604020202020204" pitchFamily="34" charset="0"/>
              <a:buChar char="•"/>
            </a:pPr>
            <a:r>
              <a:rPr lang="en-US" sz="1800" dirty="0">
                <a:latin typeface="+mn-lt"/>
              </a:rPr>
              <a:t>Stored in persistent storage</a:t>
            </a:r>
          </a:p>
          <a:p>
            <a:pPr marL="800100" lvl="1" indent="-342900">
              <a:spcAft>
                <a:spcPts val="600"/>
              </a:spcAft>
              <a:buFont typeface="Arial" panose="020B0604020202020204" pitchFamily="34" charset="0"/>
              <a:buChar char="•"/>
            </a:pPr>
            <a:r>
              <a:rPr lang="en-US" sz="1800" dirty="0">
                <a:latin typeface="+mn-lt"/>
              </a:rPr>
              <a:t>Three key-value databases (.xml format)</a:t>
            </a:r>
          </a:p>
          <a:p>
            <a:pPr marL="342900" indent="-342900">
              <a:spcAft>
                <a:spcPts val="600"/>
              </a:spcAft>
              <a:buFont typeface="+mj-lt"/>
              <a:buAutoNum type="arabicParenR"/>
            </a:pPr>
            <a:r>
              <a:rPr lang="en-US" sz="1800" b="1" dirty="0">
                <a:latin typeface="+mn-lt"/>
              </a:rPr>
              <a:t>System properties</a:t>
            </a:r>
          </a:p>
          <a:p>
            <a:pPr marL="800100" lvl="1" indent="-342900">
              <a:spcAft>
                <a:spcPts val="600"/>
              </a:spcAft>
              <a:buFont typeface="Arial" panose="020B0604020202020204" pitchFamily="34" charset="0"/>
              <a:buChar char="•"/>
            </a:pPr>
            <a:r>
              <a:rPr lang="en-US" sz="1800" dirty="0">
                <a:latin typeface="+mn-lt"/>
              </a:rPr>
              <a:t>Stored inside system directory</a:t>
            </a:r>
          </a:p>
          <a:p>
            <a:pPr marL="800100" lvl="1" indent="-342900">
              <a:spcAft>
                <a:spcPts val="600"/>
              </a:spcAft>
              <a:buFont typeface="Arial" panose="020B0604020202020204" pitchFamily="34" charset="0"/>
              <a:buChar char="•"/>
            </a:pPr>
            <a:r>
              <a:rPr lang="en-US" sz="1800" dirty="0">
                <a:latin typeface="+mn-lt"/>
              </a:rPr>
              <a:t>Indexed by keys</a:t>
            </a:r>
          </a:p>
          <a:p>
            <a:pPr marL="800100" lvl="1" indent="-342900">
              <a:spcAft>
                <a:spcPts val="600"/>
              </a:spcAft>
              <a:buFont typeface="Arial" panose="020B0604020202020204" pitchFamily="34" charset="0"/>
              <a:buChar char="•"/>
            </a:pPr>
            <a:r>
              <a:rPr lang="en-US" sz="1800" dirty="0">
                <a:latin typeface="+mn-lt"/>
              </a:rPr>
              <a:t>Initialized at boot time</a:t>
            </a:r>
          </a:p>
          <a:p>
            <a:pPr marL="342900" indent="-342900">
              <a:spcAft>
                <a:spcPts val="600"/>
              </a:spcAft>
              <a:buFont typeface="+mj-lt"/>
              <a:buAutoNum type="arabicParenR"/>
            </a:pPr>
            <a:r>
              <a:rPr lang="en-US" sz="1800" b="1" dirty="0">
                <a:latin typeface="+mn-lt"/>
              </a:rPr>
              <a:t>System services</a:t>
            </a:r>
          </a:p>
          <a:p>
            <a:pPr marL="800100" lvl="1" indent="-342900">
              <a:spcAft>
                <a:spcPts val="600"/>
              </a:spcAft>
              <a:buFont typeface="Arial" panose="020B0604020202020204" pitchFamily="34" charset="0"/>
              <a:buChar char="•"/>
            </a:pPr>
            <a:r>
              <a:rPr lang="en-US" sz="1800" dirty="0">
                <a:latin typeface="+mn-lt"/>
              </a:rPr>
              <a:t>Enabled by inter-process communication</a:t>
            </a:r>
          </a:p>
          <a:p>
            <a:pPr marL="800100" lvl="1" indent="-342900">
              <a:spcAft>
                <a:spcPts val="600"/>
              </a:spcAft>
              <a:buFont typeface="Arial" panose="020B0604020202020204" pitchFamily="34" charset="0"/>
              <a:buChar char="•"/>
            </a:pPr>
            <a:r>
              <a:rPr lang="en-US" sz="1800" dirty="0">
                <a:latin typeface="+mn-lt"/>
              </a:rPr>
              <a:t>Serve API requests through its public interfaces</a:t>
            </a:r>
          </a:p>
        </p:txBody>
      </p:sp>
      <p:sp>
        <p:nvSpPr>
          <p:cNvPr id="2" name="TextBox 1">
            <a:extLst>
              <a:ext uri="{FF2B5EF4-FFF2-40B4-BE49-F238E27FC236}">
                <a16:creationId xmlns:a16="http://schemas.microsoft.com/office/drawing/2014/main" id="{114BBC12-EA93-8E48-6353-908E3B655C91}"/>
              </a:ext>
            </a:extLst>
          </p:cNvPr>
          <p:cNvSpPr txBox="1"/>
          <p:nvPr/>
        </p:nvSpPr>
        <p:spPr>
          <a:xfrm>
            <a:off x="909420" y="927871"/>
            <a:ext cx="5211717" cy="400110"/>
          </a:xfrm>
          <a:prstGeom prst="rect">
            <a:avLst/>
          </a:prstGeom>
          <a:noFill/>
        </p:spPr>
        <p:txBody>
          <a:bodyPr wrap="square">
            <a:spAutoFit/>
          </a:bodyPr>
          <a:lstStyle/>
          <a:p>
            <a:r>
              <a:rPr lang="en-US" altLang="zh-CN" sz="2000" dirty="0">
                <a:solidFill>
                  <a:srgbClr val="0065BE"/>
                </a:solidFill>
                <a:latin typeface="+mn-lt"/>
              </a:rPr>
              <a:t>Phase</a:t>
            </a:r>
            <a:r>
              <a:rPr lang="zh-CN" altLang="en-US" sz="2000" dirty="0">
                <a:solidFill>
                  <a:srgbClr val="0065BE"/>
                </a:solidFill>
                <a:latin typeface="+mn-lt"/>
              </a:rPr>
              <a:t> </a:t>
            </a:r>
            <a:r>
              <a:rPr lang="en-US" altLang="zh-CN" sz="2000" dirty="0">
                <a:solidFill>
                  <a:srgbClr val="0065BE"/>
                </a:solidFill>
                <a:latin typeface="+mn-lt"/>
              </a:rPr>
              <a:t>1</a:t>
            </a:r>
            <a:r>
              <a:rPr lang="zh-CN" altLang="en-US" sz="2000" dirty="0">
                <a:solidFill>
                  <a:srgbClr val="0065BE"/>
                </a:solidFill>
                <a:latin typeface="+mn-lt"/>
              </a:rPr>
              <a:t> </a:t>
            </a:r>
            <a:r>
              <a:rPr lang="en-US" altLang="zh-CN" sz="2000" dirty="0">
                <a:solidFill>
                  <a:srgbClr val="0065BE"/>
                </a:solidFill>
                <a:latin typeface="+mn-lt"/>
              </a:rPr>
              <a:t>-</a:t>
            </a:r>
            <a:r>
              <a:rPr lang="zh-CN" altLang="en-US" sz="2000" dirty="0">
                <a:solidFill>
                  <a:srgbClr val="0065BE"/>
                </a:solidFill>
                <a:latin typeface="+mn-lt"/>
              </a:rPr>
              <a:t> </a:t>
            </a:r>
            <a:r>
              <a:rPr lang="en-US" altLang="zh-CN" sz="2000" dirty="0">
                <a:solidFill>
                  <a:srgbClr val="0065BE"/>
                </a:solidFill>
                <a:latin typeface="+mn-lt"/>
              </a:rPr>
              <a:t>Access</a:t>
            </a:r>
            <a:r>
              <a:rPr lang="zh-CN" altLang="en-US" sz="2000" dirty="0">
                <a:solidFill>
                  <a:srgbClr val="0065BE"/>
                </a:solidFill>
                <a:latin typeface="+mn-lt"/>
              </a:rPr>
              <a:t> </a:t>
            </a:r>
            <a:r>
              <a:rPr lang="en-US" altLang="zh-CN" sz="2000" dirty="0">
                <a:solidFill>
                  <a:srgbClr val="0065BE"/>
                </a:solidFill>
                <a:latin typeface="+mn-lt"/>
              </a:rPr>
              <a:t>Channel</a:t>
            </a:r>
            <a:r>
              <a:rPr lang="zh-CN" altLang="en-US" sz="2000" dirty="0">
                <a:solidFill>
                  <a:srgbClr val="0065BE"/>
                </a:solidFill>
                <a:latin typeface="+mn-lt"/>
              </a:rPr>
              <a:t> </a:t>
            </a:r>
            <a:r>
              <a:rPr lang="en-US" altLang="zh-CN" sz="2000" dirty="0">
                <a:solidFill>
                  <a:srgbClr val="0065BE"/>
                </a:solidFill>
                <a:latin typeface="+mn-lt"/>
              </a:rPr>
              <a:t>Exploration</a:t>
            </a:r>
            <a:endParaRPr lang="en-AU" sz="2000" dirty="0">
              <a:solidFill>
                <a:srgbClr val="0065BE"/>
              </a:solidFill>
              <a:latin typeface="+mn-lt"/>
            </a:endParaRPr>
          </a:p>
        </p:txBody>
      </p:sp>
      <p:sp>
        <p:nvSpPr>
          <p:cNvPr id="4" name="TextBox 3">
            <a:extLst>
              <a:ext uri="{FF2B5EF4-FFF2-40B4-BE49-F238E27FC236}">
                <a16:creationId xmlns:a16="http://schemas.microsoft.com/office/drawing/2014/main" id="{6691AF42-9BEC-4772-1EAA-996952ABC6A0}"/>
              </a:ext>
            </a:extLst>
          </p:cNvPr>
          <p:cNvSpPr txBox="1"/>
          <p:nvPr/>
        </p:nvSpPr>
        <p:spPr>
          <a:xfrm>
            <a:off x="896544" y="369017"/>
            <a:ext cx="9349038" cy="584775"/>
          </a:xfrm>
          <a:prstGeom prst="rect">
            <a:avLst/>
          </a:prstGeom>
          <a:noFill/>
        </p:spPr>
        <p:txBody>
          <a:bodyPr wrap="square">
            <a:spAutoFit/>
          </a:bodyPr>
          <a:lstStyle/>
          <a:p>
            <a:r>
              <a:rPr lang="en-US" altLang="zh-CN" sz="3200" b="1" dirty="0">
                <a:solidFill>
                  <a:srgbClr val="0065BE"/>
                </a:solidFill>
                <a:latin typeface="+mn-lt"/>
              </a:rPr>
              <a:t>Assessing</a:t>
            </a:r>
            <a:r>
              <a:rPr lang="zh-CN" altLang="en-US" sz="3200" b="1" dirty="0">
                <a:solidFill>
                  <a:srgbClr val="0065BE"/>
                </a:solidFill>
                <a:latin typeface="+mn-lt"/>
              </a:rPr>
              <a:t> </a:t>
            </a:r>
            <a:r>
              <a:rPr lang="en-US" altLang="zh-CN" sz="3200" b="1" u="sng" dirty="0">
                <a:solidFill>
                  <a:srgbClr val="0065BE"/>
                </a:solidFill>
                <a:latin typeface="+mn-lt"/>
              </a:rPr>
              <a:t>Un</a:t>
            </a:r>
            <a:r>
              <a:rPr lang="en-US" altLang="zh-CN" sz="3200" b="1" dirty="0">
                <a:solidFill>
                  <a:srgbClr val="0065BE"/>
                </a:solidFill>
                <a:latin typeface="+mn-lt"/>
              </a:rPr>
              <a:t>documented Channels</a:t>
            </a:r>
          </a:p>
        </p:txBody>
      </p:sp>
    </p:spTree>
    <p:extLst>
      <p:ext uri="{BB962C8B-B14F-4D97-AF65-F5344CB8AC3E}">
        <p14:creationId xmlns:p14="http://schemas.microsoft.com/office/powerpoint/2010/main" val="1788391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DA276D-572A-C080-1E06-9C881F865674}"/>
              </a:ext>
            </a:extLst>
          </p:cNvPr>
          <p:cNvSpPr>
            <a:spLocks noGrp="1"/>
          </p:cNvSpPr>
          <p:nvPr>
            <p:ph type="sldNum" sz="quarter" idx="10"/>
          </p:nvPr>
        </p:nvSpPr>
        <p:spPr/>
        <p:txBody>
          <a:bodyPr/>
          <a:lstStyle/>
          <a:p>
            <a:fld id="{5F396457-15B3-4E2E-8B13-7B7D237986EE}" type="slidenum">
              <a:rPr lang="en-US" altLang="en-US" smtClean="0"/>
              <a:pPr/>
              <a:t>19</a:t>
            </a:fld>
            <a:endParaRPr lang="en-US" altLang="en-US"/>
          </a:p>
        </p:txBody>
      </p:sp>
      <p:sp>
        <p:nvSpPr>
          <p:cNvPr id="43" name="TextBox 42">
            <a:extLst>
              <a:ext uri="{FF2B5EF4-FFF2-40B4-BE49-F238E27FC236}">
                <a16:creationId xmlns:a16="http://schemas.microsoft.com/office/drawing/2014/main" id="{1AB9AC1A-9523-3410-1867-3AF3A6A3CE74}"/>
              </a:ext>
            </a:extLst>
          </p:cNvPr>
          <p:cNvSpPr txBox="1"/>
          <p:nvPr/>
        </p:nvSpPr>
        <p:spPr>
          <a:xfrm>
            <a:off x="882718" y="1971312"/>
            <a:ext cx="4234082" cy="2643672"/>
          </a:xfrm>
          <a:prstGeom prst="rect">
            <a:avLst/>
          </a:prstGeom>
          <a:noFill/>
        </p:spPr>
        <p:txBody>
          <a:bodyPr wrap="square" rtlCol="0">
            <a:spAutoFit/>
          </a:bodyPr>
          <a:lstStyle/>
          <a:p>
            <a:pPr>
              <a:lnSpc>
                <a:spcPct val="120000"/>
              </a:lnSpc>
              <a:spcAft>
                <a:spcPts val="1200"/>
              </a:spcAft>
            </a:pPr>
            <a:r>
              <a:rPr lang="en-US" sz="2000" dirty="0">
                <a:latin typeface="+mn-lt"/>
              </a:rPr>
              <a:t>U2-I2 makes use of public interfaces to query </a:t>
            </a:r>
            <a:r>
              <a:rPr lang="en-US" sz="2000" b="1" dirty="0">
                <a:latin typeface="+mn-lt"/>
              </a:rPr>
              <a:t>system properties</a:t>
            </a:r>
            <a:r>
              <a:rPr lang="en-US" sz="2000" dirty="0">
                <a:latin typeface="+mn-lt"/>
              </a:rPr>
              <a:t> and </a:t>
            </a:r>
            <a:r>
              <a:rPr lang="en-US" sz="2000" b="1" dirty="0">
                <a:latin typeface="+mn-lt"/>
              </a:rPr>
              <a:t>system settings</a:t>
            </a:r>
            <a:r>
              <a:rPr lang="en-US" altLang="zh-CN" sz="2000" b="1" dirty="0">
                <a:latin typeface="+mn-lt"/>
              </a:rPr>
              <a:t>,</a:t>
            </a:r>
            <a:r>
              <a:rPr lang="zh-CN" altLang="en-US" sz="2000" b="1" dirty="0">
                <a:latin typeface="+mn-lt"/>
              </a:rPr>
              <a:t> </a:t>
            </a:r>
            <a:r>
              <a:rPr lang="en-US" altLang="zh-CN" sz="2000" dirty="0">
                <a:latin typeface="+mn-lt"/>
              </a:rPr>
              <a:t>and</a:t>
            </a:r>
            <a:r>
              <a:rPr lang="zh-CN" altLang="en-US" sz="2000" dirty="0">
                <a:latin typeface="+mn-lt"/>
              </a:rPr>
              <a:t> </a:t>
            </a:r>
            <a:r>
              <a:rPr lang="en-US" sz="2000" dirty="0">
                <a:latin typeface="+mn-lt"/>
              </a:rPr>
              <a:t>resorts to a “hacking way” through Java reflection to bypass the permission check to invoke </a:t>
            </a:r>
            <a:r>
              <a:rPr lang="en-US" sz="2000" b="1" dirty="0">
                <a:latin typeface="+mn-lt"/>
              </a:rPr>
              <a:t>system services</a:t>
            </a:r>
            <a:r>
              <a:rPr lang="en-US" sz="2000" dirty="0">
                <a:latin typeface="+mn-lt"/>
              </a:rPr>
              <a:t>.</a:t>
            </a:r>
          </a:p>
        </p:txBody>
      </p:sp>
      <p:sp>
        <p:nvSpPr>
          <p:cNvPr id="5" name="TextBox 4">
            <a:extLst>
              <a:ext uri="{FF2B5EF4-FFF2-40B4-BE49-F238E27FC236}">
                <a16:creationId xmlns:a16="http://schemas.microsoft.com/office/drawing/2014/main" id="{BC71FBD2-60FA-4F65-4147-28D37AC5587C}"/>
              </a:ext>
            </a:extLst>
          </p:cNvPr>
          <p:cNvSpPr txBox="1"/>
          <p:nvPr/>
        </p:nvSpPr>
        <p:spPr>
          <a:xfrm>
            <a:off x="909420" y="927870"/>
            <a:ext cx="6862980" cy="400110"/>
          </a:xfrm>
          <a:prstGeom prst="rect">
            <a:avLst/>
          </a:prstGeom>
          <a:noFill/>
        </p:spPr>
        <p:txBody>
          <a:bodyPr wrap="square">
            <a:spAutoFit/>
          </a:bodyPr>
          <a:lstStyle/>
          <a:p>
            <a:r>
              <a:rPr lang="en-US" altLang="zh-CN" sz="2000" dirty="0">
                <a:solidFill>
                  <a:srgbClr val="0065BE"/>
                </a:solidFill>
                <a:latin typeface="+mn-lt"/>
              </a:rPr>
              <a:t>Phase</a:t>
            </a:r>
            <a:r>
              <a:rPr lang="zh-CN" altLang="en-US" sz="2000" dirty="0">
                <a:solidFill>
                  <a:srgbClr val="0065BE"/>
                </a:solidFill>
                <a:latin typeface="+mn-lt"/>
              </a:rPr>
              <a:t> </a:t>
            </a:r>
            <a:r>
              <a:rPr lang="en-US" altLang="zh-CN" sz="2000" dirty="0">
                <a:solidFill>
                  <a:srgbClr val="0065BE"/>
                </a:solidFill>
                <a:latin typeface="+mn-lt"/>
              </a:rPr>
              <a:t>2</a:t>
            </a:r>
            <a:r>
              <a:rPr lang="zh-CN" altLang="en-US" sz="2000" dirty="0">
                <a:solidFill>
                  <a:srgbClr val="0065BE"/>
                </a:solidFill>
                <a:latin typeface="+mn-lt"/>
              </a:rPr>
              <a:t> </a:t>
            </a:r>
            <a:r>
              <a:rPr lang="en-US" altLang="zh-CN" sz="2000" dirty="0">
                <a:solidFill>
                  <a:srgbClr val="0065BE"/>
                </a:solidFill>
                <a:latin typeface="+mn-lt"/>
              </a:rPr>
              <a:t>–</a:t>
            </a:r>
            <a:r>
              <a:rPr lang="zh-CN" altLang="en-US" sz="2000" dirty="0">
                <a:solidFill>
                  <a:srgbClr val="0065BE"/>
                </a:solidFill>
                <a:latin typeface="+mn-lt"/>
              </a:rPr>
              <a:t> </a:t>
            </a:r>
            <a:r>
              <a:rPr lang="en-US" altLang="zh-CN" sz="2000" dirty="0">
                <a:solidFill>
                  <a:srgbClr val="0065BE"/>
                </a:solidFill>
                <a:latin typeface="+mn-lt"/>
              </a:rPr>
              <a:t>Retrieving</a:t>
            </a:r>
            <a:r>
              <a:rPr lang="zh-CN" altLang="en-US" sz="2000" dirty="0">
                <a:solidFill>
                  <a:srgbClr val="0065BE"/>
                </a:solidFill>
                <a:latin typeface="+mn-lt"/>
              </a:rPr>
              <a:t> </a:t>
            </a:r>
            <a:r>
              <a:rPr lang="en-US" altLang="zh-CN" sz="2000" dirty="0">
                <a:solidFill>
                  <a:srgbClr val="0065BE"/>
                </a:solidFill>
                <a:latin typeface="+mn-lt"/>
              </a:rPr>
              <a:t>Entry</a:t>
            </a:r>
            <a:r>
              <a:rPr lang="zh-CN" altLang="en-US" sz="2000" dirty="0">
                <a:solidFill>
                  <a:srgbClr val="0065BE"/>
                </a:solidFill>
                <a:latin typeface="+mn-lt"/>
              </a:rPr>
              <a:t> </a:t>
            </a:r>
            <a:r>
              <a:rPr lang="en-US" altLang="zh-CN" sz="2000" dirty="0">
                <a:solidFill>
                  <a:srgbClr val="0065BE"/>
                </a:solidFill>
                <a:latin typeface="+mn-lt"/>
              </a:rPr>
              <a:t>Points</a:t>
            </a:r>
            <a:r>
              <a:rPr lang="zh-CN" altLang="en-US" sz="2000" dirty="0">
                <a:solidFill>
                  <a:srgbClr val="0065BE"/>
                </a:solidFill>
                <a:latin typeface="+mn-lt"/>
              </a:rPr>
              <a:t> </a:t>
            </a:r>
            <a:r>
              <a:rPr lang="en-US" altLang="zh-CN" sz="2000" dirty="0">
                <a:solidFill>
                  <a:srgbClr val="0065BE"/>
                </a:solidFill>
                <a:latin typeface="+mn-lt"/>
              </a:rPr>
              <a:t>and</a:t>
            </a:r>
            <a:r>
              <a:rPr lang="zh-CN" altLang="en-US" sz="2000" dirty="0">
                <a:solidFill>
                  <a:srgbClr val="0065BE"/>
                </a:solidFill>
                <a:latin typeface="+mn-lt"/>
              </a:rPr>
              <a:t> </a:t>
            </a:r>
            <a:r>
              <a:rPr lang="en-US" altLang="zh-CN" sz="2000" dirty="0">
                <a:solidFill>
                  <a:srgbClr val="0065BE"/>
                </a:solidFill>
                <a:latin typeface="+mn-lt"/>
              </a:rPr>
              <a:t>Testing</a:t>
            </a:r>
            <a:endParaRPr lang="en-AU" sz="2000" dirty="0">
              <a:solidFill>
                <a:srgbClr val="0065BE"/>
              </a:solidFill>
              <a:latin typeface="+mn-lt"/>
            </a:endParaRPr>
          </a:p>
        </p:txBody>
      </p:sp>
      <p:sp>
        <p:nvSpPr>
          <p:cNvPr id="9" name="TextBox 8">
            <a:extLst>
              <a:ext uri="{FF2B5EF4-FFF2-40B4-BE49-F238E27FC236}">
                <a16:creationId xmlns:a16="http://schemas.microsoft.com/office/drawing/2014/main" id="{9E49D486-3435-447C-6C7C-D3899D7F5959}"/>
              </a:ext>
            </a:extLst>
          </p:cNvPr>
          <p:cNvSpPr txBox="1"/>
          <p:nvPr/>
        </p:nvSpPr>
        <p:spPr>
          <a:xfrm>
            <a:off x="896544" y="369017"/>
            <a:ext cx="9349038" cy="584775"/>
          </a:xfrm>
          <a:prstGeom prst="rect">
            <a:avLst/>
          </a:prstGeom>
          <a:noFill/>
        </p:spPr>
        <p:txBody>
          <a:bodyPr wrap="square">
            <a:spAutoFit/>
          </a:bodyPr>
          <a:lstStyle/>
          <a:p>
            <a:r>
              <a:rPr lang="en-US" altLang="zh-CN" sz="3200" b="1" dirty="0">
                <a:solidFill>
                  <a:srgbClr val="0065BE"/>
                </a:solidFill>
                <a:latin typeface="+mn-lt"/>
              </a:rPr>
              <a:t>Assessing</a:t>
            </a:r>
            <a:r>
              <a:rPr lang="zh-CN" altLang="en-US" sz="3200" b="1" dirty="0">
                <a:solidFill>
                  <a:srgbClr val="0065BE"/>
                </a:solidFill>
                <a:latin typeface="+mn-lt"/>
              </a:rPr>
              <a:t> </a:t>
            </a:r>
            <a:r>
              <a:rPr lang="en-US" altLang="zh-CN" sz="3200" b="1" u="sng" dirty="0">
                <a:solidFill>
                  <a:srgbClr val="0065BE"/>
                </a:solidFill>
                <a:latin typeface="+mn-lt"/>
              </a:rPr>
              <a:t>Un</a:t>
            </a:r>
            <a:r>
              <a:rPr lang="en-US" altLang="zh-CN" sz="3200" b="1" dirty="0">
                <a:solidFill>
                  <a:srgbClr val="0065BE"/>
                </a:solidFill>
                <a:latin typeface="+mn-lt"/>
              </a:rPr>
              <a:t>documented Channels</a:t>
            </a:r>
          </a:p>
        </p:txBody>
      </p:sp>
      <p:sp>
        <p:nvSpPr>
          <p:cNvPr id="7" name="Rectangle: Rounded Corners 119">
            <a:extLst>
              <a:ext uri="{FF2B5EF4-FFF2-40B4-BE49-F238E27FC236}">
                <a16:creationId xmlns:a16="http://schemas.microsoft.com/office/drawing/2014/main" id="{A8233215-23F6-7CE4-31B3-0027A5087757}"/>
              </a:ext>
            </a:extLst>
          </p:cNvPr>
          <p:cNvSpPr/>
          <p:nvPr/>
        </p:nvSpPr>
        <p:spPr>
          <a:xfrm>
            <a:off x="5506629" y="2387511"/>
            <a:ext cx="2882852" cy="3169600"/>
          </a:xfrm>
          <a:prstGeom prst="roundRect">
            <a:avLst>
              <a:gd name="adj" fmla="val 3685"/>
            </a:avLst>
          </a:prstGeom>
          <a:solidFill>
            <a:schemeClr val="bg1">
              <a:lumMod val="9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dirty="0"/>
          </a:p>
        </p:txBody>
      </p:sp>
      <p:sp>
        <p:nvSpPr>
          <p:cNvPr id="8" name="Rectangle: Rounded Corners 98">
            <a:extLst>
              <a:ext uri="{FF2B5EF4-FFF2-40B4-BE49-F238E27FC236}">
                <a16:creationId xmlns:a16="http://schemas.microsoft.com/office/drawing/2014/main" id="{791E05DF-8981-4E53-D22E-3FE08F24AB23}"/>
              </a:ext>
            </a:extLst>
          </p:cNvPr>
          <p:cNvSpPr/>
          <p:nvPr/>
        </p:nvSpPr>
        <p:spPr>
          <a:xfrm>
            <a:off x="8665934" y="2387512"/>
            <a:ext cx="3327700" cy="3169600"/>
          </a:xfrm>
          <a:prstGeom prst="roundRect">
            <a:avLst>
              <a:gd name="adj" fmla="val 3068"/>
            </a:avLst>
          </a:prstGeom>
          <a:noFill/>
          <a:ln>
            <a:solidFill>
              <a:schemeClr val="bg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p>
        </p:txBody>
      </p:sp>
      <p:sp>
        <p:nvSpPr>
          <p:cNvPr id="10" name="Rectangle: Rounded Corners 91">
            <a:extLst>
              <a:ext uri="{FF2B5EF4-FFF2-40B4-BE49-F238E27FC236}">
                <a16:creationId xmlns:a16="http://schemas.microsoft.com/office/drawing/2014/main" id="{4224A96C-777D-71A2-1512-F9BFEC510F99}"/>
              </a:ext>
            </a:extLst>
          </p:cNvPr>
          <p:cNvSpPr/>
          <p:nvPr/>
        </p:nvSpPr>
        <p:spPr>
          <a:xfrm>
            <a:off x="8734654" y="2588553"/>
            <a:ext cx="3184418" cy="787048"/>
          </a:xfrm>
          <a:prstGeom prst="roundRect">
            <a:avLst>
              <a:gd name="adj" fmla="val 7108"/>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dirty="0"/>
          </a:p>
        </p:txBody>
      </p:sp>
      <p:sp>
        <p:nvSpPr>
          <p:cNvPr id="11" name="TextBox 10">
            <a:extLst>
              <a:ext uri="{FF2B5EF4-FFF2-40B4-BE49-F238E27FC236}">
                <a16:creationId xmlns:a16="http://schemas.microsoft.com/office/drawing/2014/main" id="{CA5D9386-7B8B-3DEF-3DD3-089B91F0BD3F}"/>
              </a:ext>
            </a:extLst>
          </p:cNvPr>
          <p:cNvSpPr txBox="1"/>
          <p:nvPr/>
        </p:nvSpPr>
        <p:spPr>
          <a:xfrm>
            <a:off x="5630298" y="2641593"/>
            <a:ext cx="895746" cy="769441"/>
          </a:xfrm>
          <a:prstGeom prst="rect">
            <a:avLst/>
          </a:prstGeom>
          <a:noFill/>
        </p:spPr>
        <p:txBody>
          <a:bodyPr wrap="square" rtlCol="0">
            <a:spAutoFit/>
          </a:bodyPr>
          <a:lstStyle/>
          <a:p>
            <a:r>
              <a:rPr lang="en-US" altLang="zh-CN" sz="1100" b="1" dirty="0">
                <a:latin typeface="Consolas" panose="020B0609020204030204" pitchFamily="49" charset="0"/>
                <a:ea typeface="Linux Libertine" panose="02000503000000000000" pitchFamily="2" charset="0"/>
                <a:cs typeface="Linux Libertine" panose="02000503000000000000" pitchFamily="2" charset="0"/>
              </a:rPr>
              <a:t>  phone</a:t>
            </a:r>
          </a:p>
          <a:p>
            <a:r>
              <a:rPr lang="en-US" altLang="zh-CN" sz="1100" b="1" dirty="0">
                <a:latin typeface="Consolas" panose="020B0609020204030204" pitchFamily="49" charset="0"/>
                <a:ea typeface="Linux Libertine" panose="02000503000000000000" pitchFamily="2" charset="0"/>
                <a:cs typeface="Linux Libertine" panose="02000503000000000000" pitchFamily="2" charset="0"/>
              </a:rPr>
              <a:t>  </a:t>
            </a:r>
            <a:r>
              <a:rPr lang="en-US" altLang="zh-CN" sz="1100" b="1" dirty="0" err="1">
                <a:latin typeface="Consolas" panose="020B0609020204030204" pitchFamily="49" charset="0"/>
                <a:ea typeface="Linux Libertine" panose="02000503000000000000" pitchFamily="2" charset="0"/>
                <a:cs typeface="Linux Libertine" panose="02000503000000000000" pitchFamily="2" charset="0"/>
              </a:rPr>
              <a:t>wifi</a:t>
            </a:r>
            <a:endParaRPr lang="en-US" altLang="zh-CN" sz="1100" b="1" dirty="0">
              <a:latin typeface="Consolas" panose="020B0609020204030204" pitchFamily="49" charset="0"/>
              <a:ea typeface="Linux Libertine" panose="02000503000000000000" pitchFamily="2" charset="0"/>
              <a:cs typeface="Linux Libertine" panose="02000503000000000000" pitchFamily="2" charset="0"/>
            </a:endParaRPr>
          </a:p>
          <a:p>
            <a:r>
              <a:rPr lang="en-US" altLang="zh-CN" sz="1100" b="1" dirty="0">
                <a:latin typeface="Consolas" panose="020B0609020204030204" pitchFamily="49" charset="0"/>
                <a:ea typeface="Linux Libertine" panose="02000503000000000000" pitchFamily="2" charset="0"/>
                <a:cs typeface="Linux Libertine" panose="02000503000000000000" pitchFamily="2" charset="0"/>
              </a:rPr>
              <a:t>  package</a:t>
            </a:r>
          </a:p>
          <a:p>
            <a:r>
              <a:rPr lang="en-SG" altLang="zh-CN" sz="1100" b="1" dirty="0">
                <a:latin typeface="Linux Libertine" panose="02000503000000000000" pitchFamily="2" charset="0"/>
                <a:ea typeface="Linux Libertine" panose="02000503000000000000" pitchFamily="2" charset="0"/>
                <a:cs typeface="Linux Libertine" panose="02000503000000000000" pitchFamily="2" charset="0"/>
              </a:rPr>
              <a:t>… …</a:t>
            </a:r>
          </a:p>
        </p:txBody>
      </p:sp>
      <p:sp>
        <p:nvSpPr>
          <p:cNvPr id="12" name="TextBox 11">
            <a:extLst>
              <a:ext uri="{FF2B5EF4-FFF2-40B4-BE49-F238E27FC236}">
                <a16:creationId xmlns:a16="http://schemas.microsoft.com/office/drawing/2014/main" id="{F5879A7B-FE13-DEF5-2BAE-9F46E7E33B0D}"/>
              </a:ext>
            </a:extLst>
          </p:cNvPr>
          <p:cNvSpPr txBox="1"/>
          <p:nvPr/>
        </p:nvSpPr>
        <p:spPr>
          <a:xfrm>
            <a:off x="6601460" y="2648421"/>
            <a:ext cx="1580074" cy="600164"/>
          </a:xfrm>
          <a:prstGeom prst="rect">
            <a:avLst/>
          </a:prstGeom>
          <a:noFill/>
        </p:spPr>
        <p:txBody>
          <a:bodyPr wrap="square" rtlCol="0">
            <a:spAutoFit/>
          </a:bodyPr>
          <a:lstStyle/>
          <a:p>
            <a:r>
              <a:rPr lang="en-US" altLang="zh-CN" sz="1100" b="1" dirty="0" err="1">
                <a:latin typeface="Consolas" panose="020B0609020204030204" pitchFamily="49" charset="0"/>
                <a:ea typeface="Linux Libertine" panose="02000503000000000000" pitchFamily="2" charset="0"/>
                <a:cs typeface="Linux Libertine" panose="02000503000000000000" pitchFamily="2" charset="0"/>
              </a:rPr>
              <a:t>Bluetooth_manager</a:t>
            </a:r>
            <a:endParaRPr lang="en-US" altLang="zh-CN" sz="1100" b="1" dirty="0">
              <a:latin typeface="Consolas" panose="020B0609020204030204" pitchFamily="49" charset="0"/>
              <a:ea typeface="Linux Libertine" panose="02000503000000000000" pitchFamily="2" charset="0"/>
              <a:cs typeface="Linux Libertine" panose="02000503000000000000" pitchFamily="2" charset="0"/>
            </a:endParaRPr>
          </a:p>
          <a:p>
            <a:r>
              <a:rPr lang="en-SG" altLang="zh-CN" sz="1100" b="1" dirty="0">
                <a:latin typeface="Consolas" panose="020B0609020204030204" pitchFamily="49" charset="0"/>
                <a:ea typeface="Linux Libertine" panose="02000503000000000000" pitchFamily="2" charset="0"/>
                <a:cs typeface="Linux Libertine" panose="02000503000000000000" pitchFamily="2" charset="0"/>
              </a:rPr>
              <a:t>activity</a:t>
            </a:r>
          </a:p>
          <a:p>
            <a:r>
              <a:rPr lang="en-SG" altLang="zh-CN" sz="1100" b="1" dirty="0" err="1">
                <a:latin typeface="Consolas" panose="020B0609020204030204" pitchFamily="49" charset="0"/>
                <a:ea typeface="Linux Libertine" panose="02000503000000000000" pitchFamily="2" charset="0"/>
                <a:cs typeface="Linux Libertine" panose="02000503000000000000" pitchFamily="2" charset="0"/>
              </a:rPr>
              <a:t>device_identifiers</a:t>
            </a:r>
            <a:endParaRPr lang="en-SG" altLang="zh-CN" sz="1100" b="1" dirty="0">
              <a:latin typeface="Consolas" panose="020B0609020204030204" pitchFamily="49" charset="0"/>
              <a:ea typeface="Linux Libertine" panose="02000503000000000000" pitchFamily="2" charset="0"/>
              <a:cs typeface="Linux Libertine" panose="02000503000000000000" pitchFamily="2" charset="0"/>
            </a:endParaRPr>
          </a:p>
        </p:txBody>
      </p:sp>
      <p:pic>
        <p:nvPicPr>
          <p:cNvPr id="13" name="Picture 6" descr="Archiwa: bash - ultimasolution.pl">
            <a:extLst>
              <a:ext uri="{FF2B5EF4-FFF2-40B4-BE49-F238E27FC236}">
                <a16:creationId xmlns:a16="http://schemas.microsoft.com/office/drawing/2014/main" id="{6DDF78B2-1734-6A84-4B47-62E3750B928A}"/>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flipV="1">
            <a:off x="5705437" y="2725233"/>
            <a:ext cx="125515" cy="10917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Archiwa: bash - ultimasolution.pl">
            <a:extLst>
              <a:ext uri="{FF2B5EF4-FFF2-40B4-BE49-F238E27FC236}">
                <a16:creationId xmlns:a16="http://schemas.microsoft.com/office/drawing/2014/main" id="{F4827B1F-F3F8-CFDF-2D63-6791A9ACF2ED}"/>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flipV="1">
            <a:off x="5705437" y="2905007"/>
            <a:ext cx="125515" cy="10917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Archiwa: bash - ultimasolution.pl">
            <a:extLst>
              <a:ext uri="{FF2B5EF4-FFF2-40B4-BE49-F238E27FC236}">
                <a16:creationId xmlns:a16="http://schemas.microsoft.com/office/drawing/2014/main" id="{D59630A9-46DC-25FE-1CCF-F15457EBCBE2}"/>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flipV="1">
            <a:off x="5705437" y="3067064"/>
            <a:ext cx="125515" cy="10917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Archiwa: bash - ultimasolution.pl">
            <a:extLst>
              <a:ext uri="{FF2B5EF4-FFF2-40B4-BE49-F238E27FC236}">
                <a16:creationId xmlns:a16="http://schemas.microsoft.com/office/drawing/2014/main" id="{824207E3-EEDC-1835-F7EC-1FFBDB9E4BF9}"/>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flipV="1">
            <a:off x="6522536" y="2722105"/>
            <a:ext cx="129111" cy="11229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Archiwa: bash - ultimasolution.pl">
            <a:extLst>
              <a:ext uri="{FF2B5EF4-FFF2-40B4-BE49-F238E27FC236}">
                <a16:creationId xmlns:a16="http://schemas.microsoft.com/office/drawing/2014/main" id="{F49E7E24-9AB1-0AB8-9272-0737C8C50814}"/>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flipV="1">
            <a:off x="6522536" y="2905601"/>
            <a:ext cx="129111" cy="11229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Archiwa: bash - ultimasolution.pl">
            <a:extLst>
              <a:ext uri="{FF2B5EF4-FFF2-40B4-BE49-F238E27FC236}">
                <a16:creationId xmlns:a16="http://schemas.microsoft.com/office/drawing/2014/main" id="{3F8BC619-278B-DCB3-9F67-01D7FABDDF28}"/>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flipV="1">
            <a:off x="6522536" y="3063936"/>
            <a:ext cx="129111" cy="112298"/>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BF378BE2-67E6-1F87-1CCE-B950B7B07B53}"/>
              </a:ext>
            </a:extLst>
          </p:cNvPr>
          <p:cNvGrpSpPr/>
          <p:nvPr/>
        </p:nvGrpSpPr>
        <p:grpSpPr>
          <a:xfrm>
            <a:off x="5596965" y="3540853"/>
            <a:ext cx="2882852" cy="900246"/>
            <a:chOff x="6208626" y="2437810"/>
            <a:chExt cx="2882852" cy="900246"/>
          </a:xfrm>
        </p:grpSpPr>
        <p:grpSp>
          <p:nvGrpSpPr>
            <p:cNvPr id="20" name="Group 19">
              <a:extLst>
                <a:ext uri="{FF2B5EF4-FFF2-40B4-BE49-F238E27FC236}">
                  <a16:creationId xmlns:a16="http://schemas.microsoft.com/office/drawing/2014/main" id="{B89F570F-4B45-6B09-18DF-73C669BA09B3}"/>
                </a:ext>
              </a:extLst>
            </p:cNvPr>
            <p:cNvGrpSpPr/>
            <p:nvPr/>
          </p:nvGrpSpPr>
          <p:grpSpPr>
            <a:xfrm>
              <a:off x="6208626" y="2437810"/>
              <a:ext cx="2882852" cy="900246"/>
              <a:chOff x="11288612" y="557478"/>
              <a:chExt cx="2882852" cy="900246"/>
            </a:xfrm>
          </p:grpSpPr>
          <p:sp>
            <p:nvSpPr>
              <p:cNvPr id="22" name="TextBox 21">
                <a:extLst>
                  <a:ext uri="{FF2B5EF4-FFF2-40B4-BE49-F238E27FC236}">
                    <a16:creationId xmlns:a16="http://schemas.microsoft.com/office/drawing/2014/main" id="{CC995071-3F1C-237B-9F9A-5D8CECC1FEA5}"/>
                  </a:ext>
                </a:extLst>
              </p:cNvPr>
              <p:cNvSpPr txBox="1"/>
              <p:nvPr/>
            </p:nvSpPr>
            <p:spPr>
              <a:xfrm>
                <a:off x="11288612" y="557478"/>
                <a:ext cx="2882852" cy="900246"/>
              </a:xfrm>
              <a:prstGeom prst="rect">
                <a:avLst/>
              </a:prstGeom>
              <a:noFill/>
            </p:spPr>
            <p:txBody>
              <a:bodyPr wrap="square" rtlCol="0">
                <a:spAutoFit/>
              </a:bodyPr>
              <a:lstStyle/>
              <a:p>
                <a:r>
                  <a:rPr lang="en-SG" altLang="zh-CN" sz="1050" b="1" dirty="0">
                    <a:latin typeface="Consolas" panose="020B0609020204030204" pitchFamily="49" charset="0"/>
                    <a:cs typeface="Linux Libertine" panose="02000503000000000000" pitchFamily="2" charset="0"/>
                  </a:rPr>
                  <a:t>  </a:t>
                </a:r>
                <a:r>
                  <a:rPr lang="en-SG" altLang="zh-CN" sz="1000" b="1" dirty="0">
                    <a:latin typeface="Consolas" panose="020B0609020204030204" pitchFamily="49" charset="0"/>
                    <a:cs typeface="Linux Libertine" panose="02000503000000000000" pitchFamily="2" charset="0"/>
                  </a:rPr>
                  <a:t>[r</a:t>
                </a:r>
                <a:r>
                  <a:rPr lang="en-US" altLang="zh-CN" sz="1000" b="1" dirty="0" err="1">
                    <a:latin typeface="Consolas" panose="020B0609020204030204" pitchFamily="49" charset="0"/>
                    <a:ea typeface="Linux Libertine" panose="02000503000000000000" pitchFamily="2" charset="0"/>
                    <a:cs typeface="Linux Libertine" panose="02000503000000000000" pitchFamily="2" charset="0"/>
                  </a:rPr>
                  <a:t>o.serial</a:t>
                </a:r>
                <a:r>
                  <a:rPr lang="en-US" altLang="zh-CN" sz="1000" b="1" dirty="0">
                    <a:latin typeface="Consolas" panose="020B0609020204030204" pitchFamily="49" charset="0"/>
                    <a:ea typeface="Linux Libertine" panose="02000503000000000000" pitchFamily="2" charset="0"/>
                    <a:cs typeface="Linux Libertine" panose="02000503000000000000" pitchFamily="2" charset="0"/>
                  </a:rPr>
                  <a:t>]: [*******]</a:t>
                </a:r>
              </a:p>
              <a:p>
                <a:r>
                  <a:rPr lang="en-US" altLang="zh-CN" sz="1000" b="1" dirty="0">
                    <a:latin typeface="Consolas" panose="020B0609020204030204" pitchFamily="49" charset="0"/>
                    <a:ea typeface="Linux Libertine" panose="02000503000000000000" pitchFamily="2" charset="0"/>
                    <a:cs typeface="Linux Libertine" panose="02000503000000000000" pitchFamily="2" charset="0"/>
                  </a:rPr>
                  <a:t>  [</a:t>
                </a:r>
                <a:r>
                  <a:rPr lang="en-US" altLang="zh-CN" sz="1000" b="1" dirty="0" err="1">
                    <a:latin typeface="Consolas" panose="020B0609020204030204" pitchFamily="49" charset="0"/>
                    <a:ea typeface="Linux Libertine" panose="02000503000000000000" pitchFamily="2" charset="0"/>
                    <a:cs typeface="Linux Libertine" panose="02000503000000000000" pitchFamily="2" charset="0"/>
                  </a:rPr>
                  <a:t>os.version</a:t>
                </a:r>
                <a:r>
                  <a:rPr lang="en-US" altLang="zh-CN" sz="1000" b="1" dirty="0">
                    <a:latin typeface="Consolas" panose="020B0609020204030204" pitchFamily="49" charset="0"/>
                    <a:ea typeface="Linux Libertine" panose="02000503000000000000" pitchFamily="2" charset="0"/>
                    <a:cs typeface="Linux Libertine" panose="02000503000000000000" pitchFamily="2" charset="0"/>
                  </a:rPr>
                  <a:t>]: [*****]</a:t>
                </a:r>
              </a:p>
              <a:p>
                <a:r>
                  <a:rPr lang="en-US" altLang="zh-CN" sz="1000" b="1" dirty="0">
                    <a:latin typeface="Consolas" panose="020B0609020204030204" pitchFamily="49" charset="0"/>
                    <a:ea typeface="Linux Libertine" panose="02000503000000000000" pitchFamily="2" charset="0"/>
                    <a:cs typeface="Linux Libertine" panose="02000503000000000000" pitchFamily="2" charset="0"/>
                  </a:rPr>
                  <a:t>  [persist.radio.volte0.iccid]: [****]</a:t>
                </a:r>
              </a:p>
              <a:p>
                <a:r>
                  <a:rPr lang="en-US" altLang="zh-CN" sz="1000" b="1" dirty="0">
                    <a:latin typeface="Consolas" panose="020B0609020204030204" pitchFamily="49" charset="0"/>
                    <a:ea typeface="Linux Libertine" panose="02000503000000000000" pitchFamily="2" charset="0"/>
                    <a:cs typeface="Linux Libertine" panose="02000503000000000000" pitchFamily="2" charset="0"/>
                  </a:rPr>
                  <a:t>  [</a:t>
                </a:r>
                <a:r>
                  <a:rPr lang="en-US" altLang="zh-CN" sz="1000" b="1" dirty="0" err="1">
                    <a:latin typeface="Consolas" panose="020B0609020204030204" pitchFamily="49" charset="0"/>
                    <a:ea typeface="Linux Libertine" panose="02000503000000000000" pitchFamily="2" charset="0"/>
                    <a:cs typeface="Linux Libertine" panose="02000503000000000000" pitchFamily="2" charset="0"/>
                  </a:rPr>
                  <a:t>gsm.network.type</a:t>
                </a:r>
                <a:r>
                  <a:rPr lang="en-US" altLang="zh-CN" sz="1000" b="1" dirty="0">
                    <a:latin typeface="Consolas" panose="020B0609020204030204" pitchFamily="49" charset="0"/>
                    <a:ea typeface="Linux Libertine" panose="02000503000000000000" pitchFamily="2" charset="0"/>
                    <a:cs typeface="Linux Libertine" panose="02000503000000000000" pitchFamily="2" charset="0"/>
                  </a:rPr>
                  <a:t>]: [*****]</a:t>
                </a:r>
              </a:p>
              <a:p>
                <a:r>
                  <a:rPr lang="en-US" altLang="zh-CN" sz="1200" b="1" dirty="0">
                    <a:latin typeface="Linux Libertine" panose="02000503000000000000" pitchFamily="2" charset="0"/>
                    <a:ea typeface="Linux Libertine" panose="02000503000000000000" pitchFamily="2" charset="0"/>
                    <a:cs typeface="Linux Libertine" panose="02000503000000000000" pitchFamily="2" charset="0"/>
                  </a:rPr>
                  <a:t>… …</a:t>
                </a:r>
                <a:endParaRPr lang="en-US" altLang="zh-CN" sz="1400" b="1" dirty="0">
                  <a:latin typeface="Linux Libertine" panose="02000503000000000000" pitchFamily="2" charset="0"/>
                  <a:ea typeface="Linux Libertine" panose="02000503000000000000" pitchFamily="2" charset="0"/>
                  <a:cs typeface="Linux Libertine" panose="02000503000000000000" pitchFamily="2" charset="0"/>
                </a:endParaRPr>
              </a:p>
            </p:txBody>
          </p:sp>
          <p:pic>
            <p:nvPicPr>
              <p:cNvPr id="23" name="Picture 4" descr="Black variable icon - Free black debug icons">
                <a:extLst>
                  <a:ext uri="{FF2B5EF4-FFF2-40B4-BE49-F238E27FC236}">
                    <a16:creationId xmlns:a16="http://schemas.microsoft.com/office/drawing/2014/main" id="{5298983F-DBE8-DBDE-1F6A-4FE940141D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64151" y="634980"/>
                <a:ext cx="121521" cy="12152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Black variable icon - Free black debug icons">
                <a:extLst>
                  <a:ext uri="{FF2B5EF4-FFF2-40B4-BE49-F238E27FC236}">
                    <a16:creationId xmlns:a16="http://schemas.microsoft.com/office/drawing/2014/main" id="{F00366B7-F4EB-0207-2580-E2D6036143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64151" y="786088"/>
                <a:ext cx="121521" cy="12152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Black variable icon - Free black debug icons">
                <a:extLst>
                  <a:ext uri="{FF2B5EF4-FFF2-40B4-BE49-F238E27FC236}">
                    <a16:creationId xmlns:a16="http://schemas.microsoft.com/office/drawing/2014/main" id="{2527B588-8113-5EBB-E904-27090DC5AD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64151" y="937364"/>
                <a:ext cx="121521" cy="121521"/>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4" descr="Black variable icon - Free black debug icons">
              <a:extLst>
                <a:ext uri="{FF2B5EF4-FFF2-40B4-BE49-F238E27FC236}">
                  <a16:creationId xmlns:a16="http://schemas.microsoft.com/office/drawing/2014/main" id="{C01414BE-076D-E579-7732-2AC7BC7CFB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546" y="2966756"/>
              <a:ext cx="121521" cy="121521"/>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TextBox 25">
            <a:extLst>
              <a:ext uri="{FF2B5EF4-FFF2-40B4-BE49-F238E27FC236}">
                <a16:creationId xmlns:a16="http://schemas.microsoft.com/office/drawing/2014/main" id="{AD4CC968-48DA-B7D1-3C36-D847E36D6433}"/>
              </a:ext>
            </a:extLst>
          </p:cNvPr>
          <p:cNvSpPr txBox="1"/>
          <p:nvPr/>
        </p:nvSpPr>
        <p:spPr>
          <a:xfrm>
            <a:off x="9069041" y="2577091"/>
            <a:ext cx="2556792" cy="338554"/>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Test all service interfaces</a:t>
            </a:r>
          </a:p>
        </p:txBody>
      </p:sp>
      <p:pic>
        <p:nvPicPr>
          <p:cNvPr id="27" name="Graphic 26" descr="Robot Hand outline">
            <a:extLst>
              <a:ext uri="{FF2B5EF4-FFF2-40B4-BE49-F238E27FC236}">
                <a16:creationId xmlns:a16="http://schemas.microsoft.com/office/drawing/2014/main" id="{7BB7D2D7-AE65-64A5-7F01-114ED7C6D97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87142" y="2644109"/>
            <a:ext cx="237492" cy="209721"/>
          </a:xfrm>
          <a:prstGeom prst="rect">
            <a:avLst/>
          </a:prstGeom>
        </p:spPr>
      </p:pic>
      <p:sp>
        <p:nvSpPr>
          <p:cNvPr id="28" name="Rectangle 27">
            <a:extLst>
              <a:ext uri="{FF2B5EF4-FFF2-40B4-BE49-F238E27FC236}">
                <a16:creationId xmlns:a16="http://schemas.microsoft.com/office/drawing/2014/main" id="{1FEB3DEC-8C15-C2D3-B86D-08BA395E33C1}"/>
              </a:ext>
            </a:extLst>
          </p:cNvPr>
          <p:cNvSpPr/>
          <p:nvPr/>
        </p:nvSpPr>
        <p:spPr>
          <a:xfrm>
            <a:off x="5491812" y="2441712"/>
            <a:ext cx="2467606" cy="196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200" b="1" i="0" dirty="0">
                <a:solidFill>
                  <a:schemeClr val="tx1"/>
                </a:solidFill>
                <a:effectLst/>
                <a:latin typeface="Consolas" panose="020B0609020204030204" pitchFamily="49" charset="0"/>
              </a:rPr>
              <a:t>$ </a:t>
            </a:r>
            <a:r>
              <a:rPr lang="en-SG" sz="1200" b="1" i="0" dirty="0" err="1">
                <a:solidFill>
                  <a:schemeClr val="tx1"/>
                </a:solidFill>
                <a:effectLst/>
                <a:latin typeface="Consolas" panose="020B0609020204030204" pitchFamily="49" charset="0"/>
              </a:rPr>
              <a:t>adb</a:t>
            </a:r>
            <a:r>
              <a:rPr lang="en-SG" sz="1200" b="1" i="0" dirty="0">
                <a:solidFill>
                  <a:schemeClr val="tx1"/>
                </a:solidFill>
                <a:effectLst/>
                <a:latin typeface="Consolas" panose="020B0609020204030204" pitchFamily="49" charset="0"/>
              </a:rPr>
              <a:t> shell service list</a:t>
            </a:r>
            <a:endParaRPr lang="en-SG" sz="1200" b="1" dirty="0">
              <a:solidFill>
                <a:schemeClr val="tx1"/>
              </a:solidFill>
              <a:latin typeface="Consolas" panose="020B0609020204030204" pitchFamily="49" charset="0"/>
            </a:endParaRPr>
          </a:p>
        </p:txBody>
      </p:sp>
      <p:sp>
        <p:nvSpPr>
          <p:cNvPr id="29" name="Rectangle 28">
            <a:extLst>
              <a:ext uri="{FF2B5EF4-FFF2-40B4-BE49-F238E27FC236}">
                <a16:creationId xmlns:a16="http://schemas.microsoft.com/office/drawing/2014/main" id="{28BB620B-B6F8-3111-BC04-10AF9AF689C7}"/>
              </a:ext>
            </a:extLst>
          </p:cNvPr>
          <p:cNvSpPr/>
          <p:nvPr/>
        </p:nvSpPr>
        <p:spPr>
          <a:xfrm>
            <a:off x="5491812" y="3387329"/>
            <a:ext cx="2467606" cy="196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200" b="1" i="0" dirty="0">
                <a:solidFill>
                  <a:schemeClr val="tx1"/>
                </a:solidFill>
                <a:effectLst/>
                <a:latin typeface="Consolas" panose="020B0609020204030204" pitchFamily="49" charset="0"/>
              </a:rPr>
              <a:t>$ </a:t>
            </a:r>
            <a:r>
              <a:rPr lang="en-SG" sz="1200" b="1" i="0" dirty="0" err="1">
                <a:solidFill>
                  <a:schemeClr val="tx1"/>
                </a:solidFill>
                <a:effectLst/>
                <a:latin typeface="Consolas" panose="020B0609020204030204" pitchFamily="49" charset="0"/>
              </a:rPr>
              <a:t>adb</a:t>
            </a:r>
            <a:r>
              <a:rPr lang="en-SG" sz="1200" b="1" i="0" dirty="0">
                <a:solidFill>
                  <a:schemeClr val="tx1"/>
                </a:solidFill>
                <a:effectLst/>
                <a:latin typeface="Consolas" panose="020B0609020204030204" pitchFamily="49" charset="0"/>
              </a:rPr>
              <a:t> shell </a:t>
            </a:r>
            <a:r>
              <a:rPr lang="en-SG" sz="1200" b="1" i="0" dirty="0" err="1">
                <a:solidFill>
                  <a:schemeClr val="tx1"/>
                </a:solidFill>
                <a:effectLst/>
                <a:latin typeface="Consolas" panose="020B0609020204030204" pitchFamily="49" charset="0"/>
              </a:rPr>
              <a:t>getprop</a:t>
            </a:r>
            <a:endParaRPr lang="en-SG" sz="1200" b="1" dirty="0">
              <a:solidFill>
                <a:schemeClr val="tx1"/>
              </a:solidFill>
              <a:latin typeface="Consolas" panose="020B0609020204030204" pitchFamily="49" charset="0"/>
            </a:endParaRPr>
          </a:p>
        </p:txBody>
      </p:sp>
      <p:sp>
        <p:nvSpPr>
          <p:cNvPr id="30" name="Rectangle 29">
            <a:extLst>
              <a:ext uri="{FF2B5EF4-FFF2-40B4-BE49-F238E27FC236}">
                <a16:creationId xmlns:a16="http://schemas.microsoft.com/office/drawing/2014/main" id="{AD17AFD1-5BD4-CF13-1044-83DA5B022645}"/>
              </a:ext>
            </a:extLst>
          </p:cNvPr>
          <p:cNvSpPr/>
          <p:nvPr/>
        </p:nvSpPr>
        <p:spPr>
          <a:xfrm>
            <a:off x="5484601" y="4476846"/>
            <a:ext cx="29631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200" b="1" i="0" spc="-70" dirty="0">
                <a:solidFill>
                  <a:schemeClr val="tx1"/>
                </a:solidFill>
                <a:effectLst/>
                <a:latin typeface="Consolas" panose="020B0609020204030204" pitchFamily="49" charset="0"/>
              </a:rPr>
              <a:t>$ </a:t>
            </a:r>
            <a:r>
              <a:rPr lang="en-SG" sz="1200" b="1" i="0" spc="-70" dirty="0" err="1">
                <a:solidFill>
                  <a:schemeClr val="tx1"/>
                </a:solidFill>
                <a:effectLst/>
                <a:latin typeface="Consolas" panose="020B0609020204030204" pitchFamily="49" charset="0"/>
              </a:rPr>
              <a:t>adb</a:t>
            </a:r>
            <a:r>
              <a:rPr lang="en-SG" sz="1200" b="1" i="0" spc="-70" dirty="0">
                <a:solidFill>
                  <a:schemeClr val="tx1"/>
                </a:solidFill>
                <a:effectLst/>
                <a:latin typeface="Consolas" panose="020B0609020204030204" pitchFamily="49" charset="0"/>
              </a:rPr>
              <a:t> </a:t>
            </a:r>
            <a:r>
              <a:rPr lang="en-US" sz="1200" b="1" i="0" spc="-70" dirty="0">
                <a:solidFill>
                  <a:schemeClr val="tx1"/>
                </a:solidFill>
                <a:effectLst/>
                <a:latin typeface="Consolas" panose="020B0609020204030204" pitchFamily="49" charset="0"/>
              </a:rPr>
              <a:t>shell content query –</a:t>
            </a:r>
            <a:r>
              <a:rPr lang="en-US" sz="1200" b="1" i="0" spc="-70" dirty="0" err="1">
                <a:solidFill>
                  <a:schemeClr val="tx1"/>
                </a:solidFill>
                <a:effectLst/>
                <a:latin typeface="Consolas" panose="020B0609020204030204" pitchFamily="49" charset="0"/>
              </a:rPr>
              <a:t>uri</a:t>
            </a:r>
            <a:r>
              <a:rPr lang="en-US" sz="1200" b="1" i="0" spc="-70" dirty="0">
                <a:solidFill>
                  <a:schemeClr val="tx1"/>
                </a:solidFill>
                <a:effectLst/>
                <a:latin typeface="Consolas" panose="020B0609020204030204" pitchFamily="49" charset="0"/>
              </a:rPr>
              <a:t> </a:t>
            </a:r>
            <a:r>
              <a:rPr lang="en-US" sz="1200" b="1" spc="-70" dirty="0">
                <a:solidFill>
                  <a:schemeClr val="tx1"/>
                </a:solidFill>
                <a:latin typeface="Consolas" panose="020B0609020204030204" pitchFamily="49" charset="0"/>
              </a:rPr>
              <a:t>		</a:t>
            </a:r>
            <a:r>
              <a:rPr lang="en-US" sz="1200" b="1" i="0" spc="-70" dirty="0">
                <a:solidFill>
                  <a:schemeClr val="tx1"/>
                </a:solidFill>
                <a:effectLst/>
                <a:latin typeface="Consolas" panose="020B0609020204030204" pitchFamily="49" charset="0"/>
              </a:rPr>
              <a:t>content:/settings</a:t>
            </a:r>
            <a:r>
              <a:rPr lang="en-US" altLang="zh-CN" sz="1200" b="1" i="0" spc="-70" dirty="0">
                <a:solidFill>
                  <a:schemeClr val="tx1"/>
                </a:solidFill>
                <a:effectLst/>
                <a:latin typeface="Consolas" panose="020B0609020204030204" pitchFamily="49" charset="0"/>
              </a:rPr>
              <a:t>/global</a:t>
            </a:r>
            <a:endParaRPr lang="en-SG" sz="1200" b="1" spc="-70" dirty="0">
              <a:solidFill>
                <a:schemeClr val="tx1"/>
              </a:solidFill>
              <a:latin typeface="Consolas" panose="020B0609020204030204" pitchFamily="49" charset="0"/>
            </a:endParaRPr>
          </a:p>
        </p:txBody>
      </p:sp>
      <p:sp>
        <p:nvSpPr>
          <p:cNvPr id="31" name="Rectangle: Rounded Corners 170">
            <a:extLst>
              <a:ext uri="{FF2B5EF4-FFF2-40B4-BE49-F238E27FC236}">
                <a16:creationId xmlns:a16="http://schemas.microsoft.com/office/drawing/2014/main" id="{FC3433C4-C077-E246-622E-CF98E0E73F17}"/>
              </a:ext>
            </a:extLst>
          </p:cNvPr>
          <p:cNvSpPr/>
          <p:nvPr/>
        </p:nvSpPr>
        <p:spPr>
          <a:xfrm>
            <a:off x="8734653" y="3458511"/>
            <a:ext cx="3184417" cy="778537"/>
          </a:xfrm>
          <a:prstGeom prst="roundRect">
            <a:avLst>
              <a:gd name="adj" fmla="val 4688"/>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dirty="0"/>
          </a:p>
        </p:txBody>
      </p:sp>
      <p:sp>
        <p:nvSpPr>
          <p:cNvPr id="32" name="TextBox 31">
            <a:extLst>
              <a:ext uri="{FF2B5EF4-FFF2-40B4-BE49-F238E27FC236}">
                <a16:creationId xmlns:a16="http://schemas.microsoft.com/office/drawing/2014/main" id="{1EFC7DDD-B657-F088-8992-CA4901A3BB2D}"/>
              </a:ext>
            </a:extLst>
          </p:cNvPr>
          <p:cNvSpPr txBox="1"/>
          <p:nvPr/>
        </p:nvSpPr>
        <p:spPr>
          <a:xfrm>
            <a:off x="9046496" y="3462098"/>
            <a:ext cx="2725553" cy="338554"/>
          </a:xfrm>
          <a:prstGeom prst="rect">
            <a:avLst/>
          </a:prstGeom>
          <a:noFill/>
        </p:spPr>
        <p:txBody>
          <a:bodyPr wrap="square" rtlCol="0">
            <a:spAutoFit/>
          </a:bodyPr>
          <a:lstStyle/>
          <a:p>
            <a:r>
              <a:rPr lang="en-US" altLang="zh-CN" sz="1600" b="1" dirty="0">
                <a:latin typeface="Linux Libertine" panose="02000503000000000000" pitchFamily="2" charset="0"/>
                <a:ea typeface="Linux Libertine" panose="02000503000000000000" pitchFamily="2" charset="0"/>
                <a:cs typeface="Linux Libertine" panose="02000503000000000000" pitchFamily="2" charset="0"/>
              </a:rPr>
              <a:t>E</a:t>
            </a:r>
            <a:r>
              <a:rPr lang="en-US" sz="1600" b="1" dirty="0">
                <a:latin typeface="Linux Libertine" panose="02000503000000000000" pitchFamily="2" charset="0"/>
                <a:ea typeface="Linux Libertine" panose="02000503000000000000" pitchFamily="2" charset="0"/>
                <a:cs typeface="Linux Libertine" panose="02000503000000000000" pitchFamily="2" charset="0"/>
              </a:rPr>
              <a:t>numerate all properties</a:t>
            </a:r>
          </a:p>
        </p:txBody>
      </p:sp>
      <p:pic>
        <p:nvPicPr>
          <p:cNvPr id="33" name="Picture 32">
            <a:extLst>
              <a:ext uri="{FF2B5EF4-FFF2-40B4-BE49-F238E27FC236}">
                <a16:creationId xmlns:a16="http://schemas.microsoft.com/office/drawing/2014/main" id="{4F09BE12-546F-80B9-4A37-0AEB8987591E}"/>
              </a:ext>
            </a:extLst>
          </p:cNvPr>
          <p:cNvPicPr>
            <a:picLocks noChangeAspect="1"/>
          </p:cNvPicPr>
          <p:nvPr/>
        </p:nvPicPr>
        <p:blipFill>
          <a:blip r:embed="rId7"/>
          <a:stretch>
            <a:fillRect/>
          </a:stretch>
        </p:blipFill>
        <p:spPr>
          <a:xfrm>
            <a:off x="8856019" y="3523493"/>
            <a:ext cx="252214" cy="229766"/>
          </a:xfrm>
          <a:prstGeom prst="rect">
            <a:avLst/>
          </a:prstGeom>
        </p:spPr>
      </p:pic>
      <p:grpSp>
        <p:nvGrpSpPr>
          <p:cNvPr id="34" name="Group 33">
            <a:extLst>
              <a:ext uri="{FF2B5EF4-FFF2-40B4-BE49-F238E27FC236}">
                <a16:creationId xmlns:a16="http://schemas.microsoft.com/office/drawing/2014/main" id="{65C12A97-42FA-345A-B026-6B3D94C2D920}"/>
              </a:ext>
            </a:extLst>
          </p:cNvPr>
          <p:cNvGrpSpPr/>
          <p:nvPr/>
        </p:nvGrpSpPr>
        <p:grpSpPr>
          <a:xfrm>
            <a:off x="8770141" y="3783776"/>
            <a:ext cx="3114707" cy="417557"/>
            <a:chOff x="3880894" y="6228233"/>
            <a:chExt cx="3917361" cy="422696"/>
          </a:xfrm>
          <a:noFill/>
        </p:grpSpPr>
        <p:sp>
          <p:nvSpPr>
            <p:cNvPr id="35" name="Rectangle: Rounded Corners 19">
              <a:extLst>
                <a:ext uri="{FF2B5EF4-FFF2-40B4-BE49-F238E27FC236}">
                  <a16:creationId xmlns:a16="http://schemas.microsoft.com/office/drawing/2014/main" id="{45B88823-1BB3-0C18-198E-9C5AE28280EB}"/>
                </a:ext>
              </a:extLst>
            </p:cNvPr>
            <p:cNvSpPr/>
            <p:nvPr/>
          </p:nvSpPr>
          <p:spPr>
            <a:xfrm>
              <a:off x="3887867" y="6228233"/>
              <a:ext cx="3910388" cy="422696"/>
            </a:xfrm>
            <a:prstGeom prst="roundRect">
              <a:avLst>
                <a:gd name="adj" fmla="val 4074"/>
              </a:avLst>
            </a:prstGeom>
            <a:grp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800" dirty="0"/>
            </a:p>
          </p:txBody>
        </p:sp>
        <p:sp>
          <p:nvSpPr>
            <p:cNvPr id="36" name="TextBox 35">
              <a:extLst>
                <a:ext uri="{FF2B5EF4-FFF2-40B4-BE49-F238E27FC236}">
                  <a16:creationId xmlns:a16="http://schemas.microsoft.com/office/drawing/2014/main" id="{EAA183DB-CAC9-0E8C-CF29-B238E88E5F6C}"/>
                </a:ext>
              </a:extLst>
            </p:cNvPr>
            <p:cNvSpPr txBox="1"/>
            <p:nvPr/>
          </p:nvSpPr>
          <p:spPr>
            <a:xfrm>
              <a:off x="3880894" y="6289625"/>
              <a:ext cx="3912588" cy="311565"/>
            </a:xfrm>
            <a:prstGeom prst="rect">
              <a:avLst/>
            </a:prstGeom>
            <a:grpFill/>
          </p:spPr>
          <p:txBody>
            <a:bodyPr wrap="square" rtlCol="0">
              <a:spAutoFit/>
            </a:bodyPr>
            <a:lstStyle/>
            <a:p>
              <a:pPr algn="ctr"/>
              <a:r>
                <a:rPr lang="en-US" altLang="zh-CN" sz="1400" spc="-50" dirty="0" err="1">
                  <a:latin typeface="Consolas" panose="020B0609020204030204" pitchFamily="49" charset="0"/>
                </a:rPr>
                <a:t>System.getProperty</a:t>
              </a:r>
              <a:r>
                <a:rPr lang="en-US" altLang="zh-CN" sz="1400" spc="-50" dirty="0">
                  <a:latin typeface="Consolas" panose="020B0609020204030204" pitchFamily="49" charset="0"/>
                </a:rPr>
                <a:t>(“</a:t>
              </a:r>
              <a:r>
                <a:rPr lang="en-US" altLang="zh-CN" sz="1400" b="1" spc="-50" dirty="0" err="1">
                  <a:latin typeface="Consolas" panose="020B0609020204030204" pitchFamily="49" charset="0"/>
                </a:rPr>
                <a:t>prop_name</a:t>
              </a:r>
              <a:r>
                <a:rPr lang="en-US" altLang="zh-CN" sz="1400" spc="-50" dirty="0">
                  <a:latin typeface="Consolas" panose="020B0609020204030204" pitchFamily="49" charset="0"/>
                </a:rPr>
                <a:t>”)</a:t>
              </a:r>
              <a:r>
                <a:rPr lang="zh-CN" altLang="en-US" sz="1400" spc="-50" dirty="0">
                  <a:latin typeface="Consolas" panose="020B0609020204030204" pitchFamily="49" charset="0"/>
                </a:rPr>
                <a:t> </a:t>
              </a:r>
              <a:endParaRPr lang="en-US" altLang="zh-CN" sz="1400" spc="-50" dirty="0">
                <a:latin typeface="Consolas" panose="020B0609020204030204" pitchFamily="49" charset="0"/>
              </a:endParaRPr>
            </a:p>
          </p:txBody>
        </p:sp>
      </p:grpSp>
      <p:sp>
        <p:nvSpPr>
          <p:cNvPr id="37" name="Rectangle: Rounded Corners 182">
            <a:extLst>
              <a:ext uri="{FF2B5EF4-FFF2-40B4-BE49-F238E27FC236}">
                <a16:creationId xmlns:a16="http://schemas.microsoft.com/office/drawing/2014/main" id="{3B584BDF-3135-632A-7215-2F4B90C4721B}"/>
              </a:ext>
            </a:extLst>
          </p:cNvPr>
          <p:cNvSpPr/>
          <p:nvPr/>
        </p:nvSpPr>
        <p:spPr>
          <a:xfrm>
            <a:off x="8734653" y="4315173"/>
            <a:ext cx="3184417" cy="1156999"/>
          </a:xfrm>
          <a:prstGeom prst="roundRect">
            <a:avLst>
              <a:gd name="adj" fmla="val 4688"/>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dirty="0"/>
          </a:p>
        </p:txBody>
      </p:sp>
      <p:sp>
        <p:nvSpPr>
          <p:cNvPr id="38" name="TextBox 37">
            <a:extLst>
              <a:ext uri="{FF2B5EF4-FFF2-40B4-BE49-F238E27FC236}">
                <a16:creationId xmlns:a16="http://schemas.microsoft.com/office/drawing/2014/main" id="{9FD284C4-A799-DC7E-30DA-9DC8E0094F8C}"/>
              </a:ext>
            </a:extLst>
          </p:cNvPr>
          <p:cNvSpPr txBox="1"/>
          <p:nvPr/>
        </p:nvSpPr>
        <p:spPr>
          <a:xfrm>
            <a:off x="9042057" y="4334625"/>
            <a:ext cx="2936710" cy="307777"/>
          </a:xfrm>
          <a:prstGeom prst="rect">
            <a:avLst/>
          </a:prstGeom>
          <a:noFill/>
        </p:spPr>
        <p:txBody>
          <a:bodyPr wrap="square" rtlCol="0">
            <a:spAutoFit/>
          </a:bodyPr>
          <a:lstStyle/>
          <a:p>
            <a:r>
              <a:rPr lang="en-US" sz="1350" b="1" dirty="0">
                <a:latin typeface="Linux Libertine" panose="02000503000000000000" pitchFamily="2" charset="0"/>
                <a:ea typeface="Linux Libertine" panose="02000503000000000000" pitchFamily="2" charset="0"/>
                <a:cs typeface="Linux Libertine" panose="02000503000000000000" pitchFamily="2" charset="0"/>
              </a:rPr>
              <a:t>Query all keys via settings </a:t>
            </a:r>
            <a:r>
              <a:rPr lang="en-US" altLang="zh-CN" sz="1350" b="1" dirty="0">
                <a:latin typeface="Linux Libertine" panose="02000503000000000000" pitchFamily="2" charset="0"/>
                <a:ea typeface="Linux Libertine" panose="02000503000000000000" pitchFamily="2" charset="0"/>
                <a:cs typeface="Linux Libertine" panose="02000503000000000000" pitchFamily="2" charset="0"/>
              </a:rPr>
              <a:t>Provider</a:t>
            </a:r>
            <a:endParaRPr lang="en-US" sz="1350" b="1" dirty="0">
              <a:latin typeface="Linux Libertine" panose="02000503000000000000" pitchFamily="2" charset="0"/>
              <a:ea typeface="Linux Libertine" panose="02000503000000000000" pitchFamily="2" charset="0"/>
              <a:cs typeface="Linux Libertine" panose="02000503000000000000" pitchFamily="2" charset="0"/>
            </a:endParaRPr>
          </a:p>
        </p:txBody>
      </p:sp>
      <p:pic>
        <p:nvPicPr>
          <p:cNvPr id="39" name="Picture 38">
            <a:extLst>
              <a:ext uri="{FF2B5EF4-FFF2-40B4-BE49-F238E27FC236}">
                <a16:creationId xmlns:a16="http://schemas.microsoft.com/office/drawing/2014/main" id="{FD2FA1D1-73D7-1775-F71B-3842CEA7D44B}"/>
              </a:ext>
            </a:extLst>
          </p:cNvPr>
          <p:cNvPicPr>
            <a:picLocks noChangeAspect="1"/>
          </p:cNvPicPr>
          <p:nvPr/>
        </p:nvPicPr>
        <p:blipFill>
          <a:blip r:embed="rId8"/>
          <a:stretch>
            <a:fillRect/>
          </a:stretch>
        </p:blipFill>
        <p:spPr>
          <a:xfrm>
            <a:off x="8870563" y="4365226"/>
            <a:ext cx="234992" cy="221458"/>
          </a:xfrm>
          <a:prstGeom prst="rect">
            <a:avLst/>
          </a:prstGeom>
        </p:spPr>
      </p:pic>
      <p:grpSp>
        <p:nvGrpSpPr>
          <p:cNvPr id="40" name="Group 39">
            <a:extLst>
              <a:ext uri="{FF2B5EF4-FFF2-40B4-BE49-F238E27FC236}">
                <a16:creationId xmlns:a16="http://schemas.microsoft.com/office/drawing/2014/main" id="{E34EFC8A-A0FD-0A3A-7855-FC5D5CBB2A9F}"/>
              </a:ext>
            </a:extLst>
          </p:cNvPr>
          <p:cNvGrpSpPr/>
          <p:nvPr/>
        </p:nvGrpSpPr>
        <p:grpSpPr>
          <a:xfrm>
            <a:off x="8692824" y="4634851"/>
            <a:ext cx="3302526" cy="786664"/>
            <a:chOff x="4198432" y="6330968"/>
            <a:chExt cx="3812602" cy="507944"/>
          </a:xfrm>
          <a:noFill/>
        </p:grpSpPr>
        <p:sp>
          <p:nvSpPr>
            <p:cNvPr id="41" name="Rectangle: Rounded Corners 19">
              <a:extLst>
                <a:ext uri="{FF2B5EF4-FFF2-40B4-BE49-F238E27FC236}">
                  <a16:creationId xmlns:a16="http://schemas.microsoft.com/office/drawing/2014/main" id="{E44215C9-4055-C4C8-96BB-BF75A87ED137}"/>
                </a:ext>
              </a:extLst>
            </p:cNvPr>
            <p:cNvSpPr/>
            <p:nvPr/>
          </p:nvSpPr>
          <p:spPr>
            <a:xfrm>
              <a:off x="4287160" y="6343392"/>
              <a:ext cx="3591927" cy="495520"/>
            </a:xfrm>
            <a:prstGeom prst="roundRect">
              <a:avLst>
                <a:gd name="adj" fmla="val 4074"/>
              </a:avLst>
            </a:prstGeom>
            <a:grp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800" dirty="0"/>
            </a:p>
          </p:txBody>
        </p:sp>
        <p:sp>
          <p:nvSpPr>
            <p:cNvPr id="42" name="TextBox 41">
              <a:extLst>
                <a:ext uri="{FF2B5EF4-FFF2-40B4-BE49-F238E27FC236}">
                  <a16:creationId xmlns:a16="http://schemas.microsoft.com/office/drawing/2014/main" id="{EDC24DC6-5E0F-89D3-2C05-9A8578D80EFE}"/>
                </a:ext>
              </a:extLst>
            </p:cNvPr>
            <p:cNvSpPr txBox="1"/>
            <p:nvPr/>
          </p:nvSpPr>
          <p:spPr>
            <a:xfrm>
              <a:off x="4198432" y="6330968"/>
              <a:ext cx="3812602" cy="495043"/>
            </a:xfrm>
            <a:prstGeom prst="rect">
              <a:avLst/>
            </a:prstGeom>
            <a:grpFill/>
          </p:spPr>
          <p:txBody>
            <a:bodyPr wrap="square" rtlCol="0">
              <a:spAutoFit/>
            </a:bodyPr>
            <a:lstStyle/>
            <a:p>
              <a:pPr algn="ctr">
                <a:lnSpc>
                  <a:spcPct val="125000"/>
                </a:lnSpc>
              </a:pPr>
              <a:r>
                <a:rPr lang="en-US" altLang="zh-CN" sz="1200" spc="-20" dirty="0" err="1">
                  <a:latin typeface="Consolas" panose="020B0609020204030204" pitchFamily="49" charset="0"/>
                </a:rPr>
                <a:t>Settings.System.getString</a:t>
              </a:r>
              <a:r>
                <a:rPr lang="en-US" altLang="zh-CN" sz="1200" spc="-20" dirty="0">
                  <a:latin typeface="Consolas" panose="020B0609020204030204" pitchFamily="49" charset="0"/>
                </a:rPr>
                <a:t>(“</a:t>
              </a:r>
              <a:r>
                <a:rPr lang="en-US" altLang="zh-CN" sz="1200" b="1" spc="-20" dirty="0" err="1">
                  <a:latin typeface="Consolas" panose="020B0609020204030204" pitchFamily="49" charset="0"/>
                </a:rPr>
                <a:t>key_name</a:t>
              </a:r>
              <a:r>
                <a:rPr lang="en-US" altLang="zh-CN" sz="1200" spc="-20" dirty="0">
                  <a:latin typeface="Consolas" panose="020B0609020204030204" pitchFamily="49" charset="0"/>
                </a:rPr>
                <a:t>”)</a:t>
              </a:r>
            </a:p>
            <a:p>
              <a:pPr algn="ctr">
                <a:lnSpc>
                  <a:spcPct val="125000"/>
                </a:lnSpc>
              </a:pPr>
              <a:r>
                <a:rPr lang="en-US" altLang="zh-CN" sz="1200" spc="-20" dirty="0" err="1">
                  <a:latin typeface="Consolas" panose="020B0609020204030204" pitchFamily="49" charset="0"/>
                </a:rPr>
                <a:t>Settings.Global.getString</a:t>
              </a:r>
              <a:r>
                <a:rPr lang="en-US" altLang="zh-CN" sz="1200" spc="-20" dirty="0">
                  <a:latin typeface="Consolas" panose="020B0609020204030204" pitchFamily="49" charset="0"/>
                </a:rPr>
                <a:t>(“</a:t>
              </a:r>
              <a:r>
                <a:rPr lang="en-US" altLang="zh-CN" sz="1200" b="1" spc="-20" dirty="0" err="1">
                  <a:latin typeface="Consolas" panose="020B0609020204030204" pitchFamily="49" charset="0"/>
                </a:rPr>
                <a:t>key_name</a:t>
              </a:r>
              <a:r>
                <a:rPr lang="en-US" altLang="zh-CN" sz="1200" spc="-20" dirty="0">
                  <a:latin typeface="Consolas" panose="020B0609020204030204" pitchFamily="49" charset="0"/>
                </a:rPr>
                <a:t>”)</a:t>
              </a:r>
            </a:p>
            <a:p>
              <a:pPr algn="ctr">
                <a:lnSpc>
                  <a:spcPct val="125000"/>
                </a:lnSpc>
              </a:pPr>
              <a:r>
                <a:rPr lang="en-US" altLang="zh-CN" sz="1200" spc="-20" dirty="0" err="1">
                  <a:latin typeface="Consolas" panose="020B0609020204030204" pitchFamily="49" charset="0"/>
                </a:rPr>
                <a:t>Settings.Secure.getString</a:t>
              </a:r>
              <a:r>
                <a:rPr lang="en-US" altLang="zh-CN" sz="1200" spc="-20" dirty="0">
                  <a:latin typeface="Consolas" panose="020B0609020204030204" pitchFamily="49" charset="0"/>
                </a:rPr>
                <a:t>(“</a:t>
              </a:r>
              <a:r>
                <a:rPr lang="en-US" altLang="zh-CN" sz="1200" b="1" spc="-20" dirty="0" err="1">
                  <a:latin typeface="Consolas" panose="020B0609020204030204" pitchFamily="49" charset="0"/>
                </a:rPr>
                <a:t>key_name</a:t>
              </a:r>
              <a:r>
                <a:rPr lang="en-US" altLang="zh-CN" sz="1200" spc="-20" dirty="0">
                  <a:latin typeface="Consolas" panose="020B0609020204030204" pitchFamily="49" charset="0"/>
                </a:rPr>
                <a:t>”)</a:t>
              </a:r>
            </a:p>
          </p:txBody>
        </p:sp>
      </p:grpSp>
      <p:sp>
        <p:nvSpPr>
          <p:cNvPr id="44" name="Rectangle 43">
            <a:extLst>
              <a:ext uri="{FF2B5EF4-FFF2-40B4-BE49-F238E27FC236}">
                <a16:creationId xmlns:a16="http://schemas.microsoft.com/office/drawing/2014/main" id="{520DE422-6088-B54D-FA83-DDD4CF486218}"/>
              </a:ext>
            </a:extLst>
          </p:cNvPr>
          <p:cNvSpPr/>
          <p:nvPr/>
        </p:nvSpPr>
        <p:spPr>
          <a:xfrm>
            <a:off x="5473192" y="4851175"/>
            <a:ext cx="294555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200" b="1" i="0" spc="-70" dirty="0">
                <a:solidFill>
                  <a:schemeClr val="tx1"/>
                </a:solidFill>
                <a:effectLst/>
                <a:latin typeface="Consolas" panose="020B0609020204030204" pitchFamily="49" charset="0"/>
              </a:rPr>
              <a:t>$ </a:t>
            </a:r>
            <a:r>
              <a:rPr lang="en-SG" sz="1200" b="1" i="0" spc="-70" dirty="0" err="1">
                <a:solidFill>
                  <a:schemeClr val="tx1"/>
                </a:solidFill>
                <a:effectLst/>
                <a:latin typeface="Consolas" panose="020B0609020204030204" pitchFamily="49" charset="0"/>
              </a:rPr>
              <a:t>adb</a:t>
            </a:r>
            <a:r>
              <a:rPr lang="en-SG" sz="1200" b="1" i="0" spc="-70" dirty="0">
                <a:solidFill>
                  <a:schemeClr val="tx1"/>
                </a:solidFill>
                <a:effectLst/>
                <a:latin typeface="Consolas" panose="020B0609020204030204" pitchFamily="49" charset="0"/>
              </a:rPr>
              <a:t> </a:t>
            </a:r>
            <a:r>
              <a:rPr lang="en-US" sz="1200" b="1" i="0" spc="-70" dirty="0">
                <a:solidFill>
                  <a:schemeClr val="tx1"/>
                </a:solidFill>
                <a:effectLst/>
                <a:latin typeface="Consolas" panose="020B0609020204030204" pitchFamily="49" charset="0"/>
              </a:rPr>
              <a:t>shell content query –</a:t>
            </a:r>
            <a:r>
              <a:rPr lang="en-US" sz="1200" b="1" i="0" spc="-70" dirty="0" err="1">
                <a:solidFill>
                  <a:schemeClr val="tx1"/>
                </a:solidFill>
                <a:effectLst/>
                <a:latin typeface="Consolas" panose="020B0609020204030204" pitchFamily="49" charset="0"/>
              </a:rPr>
              <a:t>uri</a:t>
            </a:r>
            <a:r>
              <a:rPr lang="en-US" sz="1200" b="1" i="0" spc="-70" dirty="0">
                <a:solidFill>
                  <a:schemeClr val="tx1"/>
                </a:solidFill>
                <a:effectLst/>
                <a:latin typeface="Consolas" panose="020B0609020204030204" pitchFamily="49" charset="0"/>
              </a:rPr>
              <a:t> </a:t>
            </a:r>
            <a:r>
              <a:rPr lang="en-US" sz="1200" b="1" spc="-70" dirty="0">
                <a:solidFill>
                  <a:schemeClr val="tx1"/>
                </a:solidFill>
                <a:latin typeface="Consolas" panose="020B0609020204030204" pitchFamily="49" charset="0"/>
              </a:rPr>
              <a:t>		</a:t>
            </a:r>
            <a:r>
              <a:rPr lang="en-US" sz="1200" b="1" i="0" spc="-70" dirty="0">
                <a:solidFill>
                  <a:schemeClr val="tx1"/>
                </a:solidFill>
                <a:effectLst/>
                <a:latin typeface="Consolas" panose="020B0609020204030204" pitchFamily="49" charset="0"/>
              </a:rPr>
              <a:t>content:/settings</a:t>
            </a:r>
            <a:r>
              <a:rPr lang="en-US" altLang="zh-CN" sz="1200" b="1" i="0" spc="-70" dirty="0">
                <a:solidFill>
                  <a:schemeClr val="tx1"/>
                </a:solidFill>
                <a:effectLst/>
                <a:latin typeface="Consolas" panose="020B0609020204030204" pitchFamily="49" charset="0"/>
              </a:rPr>
              <a:t>/secure</a:t>
            </a:r>
            <a:endParaRPr lang="en-SG" sz="1200" b="1" spc="-70" dirty="0">
              <a:solidFill>
                <a:schemeClr val="tx1"/>
              </a:solidFill>
              <a:latin typeface="Consolas" panose="020B0609020204030204" pitchFamily="49" charset="0"/>
            </a:endParaRPr>
          </a:p>
        </p:txBody>
      </p:sp>
      <p:sp>
        <p:nvSpPr>
          <p:cNvPr id="45" name="Rectangle 44">
            <a:extLst>
              <a:ext uri="{FF2B5EF4-FFF2-40B4-BE49-F238E27FC236}">
                <a16:creationId xmlns:a16="http://schemas.microsoft.com/office/drawing/2014/main" id="{814B55D2-0AE8-B67F-497F-DF78C1A8BB76}"/>
              </a:ext>
            </a:extLst>
          </p:cNvPr>
          <p:cNvSpPr/>
          <p:nvPr/>
        </p:nvSpPr>
        <p:spPr>
          <a:xfrm>
            <a:off x="5473192" y="5205450"/>
            <a:ext cx="2959608"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200" b="1" i="0" spc="-70" dirty="0">
                <a:solidFill>
                  <a:schemeClr val="tx1"/>
                </a:solidFill>
                <a:effectLst/>
                <a:latin typeface="Consolas" panose="020B0609020204030204" pitchFamily="49" charset="0"/>
              </a:rPr>
              <a:t>$ </a:t>
            </a:r>
            <a:r>
              <a:rPr lang="en-SG" sz="1200" b="1" i="0" spc="-70" dirty="0" err="1">
                <a:solidFill>
                  <a:schemeClr val="tx1"/>
                </a:solidFill>
                <a:effectLst/>
                <a:latin typeface="Consolas" panose="020B0609020204030204" pitchFamily="49" charset="0"/>
              </a:rPr>
              <a:t>adb</a:t>
            </a:r>
            <a:r>
              <a:rPr lang="en-SG" sz="1200" b="1" i="0" spc="-70" dirty="0">
                <a:solidFill>
                  <a:schemeClr val="tx1"/>
                </a:solidFill>
                <a:effectLst/>
                <a:latin typeface="Consolas" panose="020B0609020204030204" pitchFamily="49" charset="0"/>
              </a:rPr>
              <a:t> </a:t>
            </a:r>
            <a:r>
              <a:rPr lang="en-US" sz="1200" b="1" i="0" spc="-70" dirty="0">
                <a:solidFill>
                  <a:schemeClr val="tx1"/>
                </a:solidFill>
                <a:effectLst/>
                <a:latin typeface="Consolas" panose="020B0609020204030204" pitchFamily="49" charset="0"/>
              </a:rPr>
              <a:t>shell content query –</a:t>
            </a:r>
            <a:r>
              <a:rPr lang="en-US" sz="1200" b="1" i="0" spc="-70" dirty="0" err="1">
                <a:solidFill>
                  <a:schemeClr val="tx1"/>
                </a:solidFill>
                <a:effectLst/>
                <a:latin typeface="Consolas" panose="020B0609020204030204" pitchFamily="49" charset="0"/>
              </a:rPr>
              <a:t>uri</a:t>
            </a:r>
            <a:r>
              <a:rPr lang="en-US" sz="1200" b="1" i="0" spc="-70" dirty="0">
                <a:solidFill>
                  <a:schemeClr val="tx1"/>
                </a:solidFill>
                <a:effectLst/>
                <a:latin typeface="Consolas" panose="020B0609020204030204" pitchFamily="49" charset="0"/>
              </a:rPr>
              <a:t> </a:t>
            </a:r>
            <a:r>
              <a:rPr lang="en-US" sz="1200" b="1" spc="-70" dirty="0">
                <a:solidFill>
                  <a:schemeClr val="tx1"/>
                </a:solidFill>
                <a:latin typeface="Consolas" panose="020B0609020204030204" pitchFamily="49" charset="0"/>
              </a:rPr>
              <a:t>		</a:t>
            </a:r>
            <a:r>
              <a:rPr lang="en-US" sz="1200" b="1" i="0" spc="-70" dirty="0">
                <a:solidFill>
                  <a:schemeClr val="tx1"/>
                </a:solidFill>
                <a:effectLst/>
                <a:latin typeface="Consolas" panose="020B0609020204030204" pitchFamily="49" charset="0"/>
              </a:rPr>
              <a:t>content:/settings</a:t>
            </a:r>
            <a:r>
              <a:rPr lang="en-US" altLang="zh-CN" sz="1200" b="1" i="0" spc="-70" dirty="0">
                <a:solidFill>
                  <a:schemeClr val="tx1"/>
                </a:solidFill>
                <a:effectLst/>
                <a:latin typeface="Consolas" panose="020B0609020204030204" pitchFamily="49" charset="0"/>
              </a:rPr>
              <a:t>/system</a:t>
            </a:r>
            <a:endParaRPr lang="en-SG" sz="1200" b="1" spc="-70" dirty="0">
              <a:solidFill>
                <a:schemeClr val="tx1"/>
              </a:solidFill>
              <a:latin typeface="Consolas" panose="020B0609020204030204" pitchFamily="49" charset="0"/>
            </a:endParaRPr>
          </a:p>
        </p:txBody>
      </p:sp>
      <p:cxnSp>
        <p:nvCxnSpPr>
          <p:cNvPr id="46" name="Connector: Elbow 247">
            <a:extLst>
              <a:ext uri="{FF2B5EF4-FFF2-40B4-BE49-F238E27FC236}">
                <a16:creationId xmlns:a16="http://schemas.microsoft.com/office/drawing/2014/main" id="{DCC6D772-C342-5160-51B8-9BF908476A22}"/>
              </a:ext>
            </a:extLst>
          </p:cNvPr>
          <p:cNvCxnSpPr>
            <a:cxnSpLocks/>
            <a:stCxn id="7" idx="3"/>
            <a:endCxn id="10" idx="1"/>
          </p:cNvCxnSpPr>
          <p:nvPr/>
        </p:nvCxnSpPr>
        <p:spPr>
          <a:xfrm flipV="1">
            <a:off x="8389481" y="2982077"/>
            <a:ext cx="345173" cy="990234"/>
          </a:xfrm>
          <a:prstGeom prst="bentConnector3">
            <a:avLst>
              <a:gd name="adj1" fmla="val 50000"/>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251">
            <a:extLst>
              <a:ext uri="{FF2B5EF4-FFF2-40B4-BE49-F238E27FC236}">
                <a16:creationId xmlns:a16="http://schemas.microsoft.com/office/drawing/2014/main" id="{0105BC00-9BBB-C41F-37FF-C66DBC8DA837}"/>
              </a:ext>
            </a:extLst>
          </p:cNvPr>
          <p:cNvCxnSpPr>
            <a:cxnSpLocks/>
            <a:stCxn id="7" idx="3"/>
          </p:cNvCxnSpPr>
          <p:nvPr/>
        </p:nvCxnSpPr>
        <p:spPr>
          <a:xfrm flipV="1">
            <a:off x="8389481" y="3965994"/>
            <a:ext cx="350887" cy="6317"/>
          </a:xfrm>
          <a:prstGeom prst="bentConnector3">
            <a:avLst>
              <a:gd name="adj1" fmla="val 50000"/>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254">
            <a:extLst>
              <a:ext uri="{FF2B5EF4-FFF2-40B4-BE49-F238E27FC236}">
                <a16:creationId xmlns:a16="http://schemas.microsoft.com/office/drawing/2014/main" id="{F6C481B9-E4D0-1E38-9617-AB0CC72A76DA}"/>
              </a:ext>
            </a:extLst>
          </p:cNvPr>
          <p:cNvCxnSpPr>
            <a:cxnSpLocks/>
            <a:stCxn id="7" idx="3"/>
            <a:endCxn id="37" idx="1"/>
          </p:cNvCxnSpPr>
          <p:nvPr/>
        </p:nvCxnSpPr>
        <p:spPr>
          <a:xfrm>
            <a:off x="8389481" y="3972311"/>
            <a:ext cx="345172" cy="921362"/>
          </a:xfrm>
          <a:prstGeom prst="bentConnector3">
            <a:avLst>
              <a:gd name="adj1" fmla="val 50000"/>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AFACA958-EA05-9387-6AA7-94D7C35B9830}"/>
              </a:ext>
            </a:extLst>
          </p:cNvPr>
          <p:cNvGrpSpPr/>
          <p:nvPr/>
        </p:nvGrpSpPr>
        <p:grpSpPr>
          <a:xfrm>
            <a:off x="8707713" y="2888844"/>
            <a:ext cx="3290171" cy="461665"/>
            <a:chOff x="4191539" y="6366732"/>
            <a:chExt cx="3821126" cy="563174"/>
          </a:xfrm>
          <a:noFill/>
        </p:grpSpPr>
        <p:sp>
          <p:nvSpPr>
            <p:cNvPr id="50" name="Rectangle: Rounded Corners 19">
              <a:extLst>
                <a:ext uri="{FF2B5EF4-FFF2-40B4-BE49-F238E27FC236}">
                  <a16:creationId xmlns:a16="http://schemas.microsoft.com/office/drawing/2014/main" id="{ACD520DE-27A3-220F-538A-F153FA8D4541}"/>
                </a:ext>
              </a:extLst>
            </p:cNvPr>
            <p:cNvSpPr/>
            <p:nvPr/>
          </p:nvSpPr>
          <p:spPr>
            <a:xfrm>
              <a:off x="4264046" y="6371759"/>
              <a:ext cx="3617344" cy="544329"/>
            </a:xfrm>
            <a:prstGeom prst="roundRect">
              <a:avLst>
                <a:gd name="adj" fmla="val 4074"/>
              </a:avLst>
            </a:prstGeom>
            <a:grp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800" dirty="0"/>
            </a:p>
          </p:txBody>
        </p:sp>
        <p:sp>
          <p:nvSpPr>
            <p:cNvPr id="51" name="TextBox 50">
              <a:extLst>
                <a:ext uri="{FF2B5EF4-FFF2-40B4-BE49-F238E27FC236}">
                  <a16:creationId xmlns:a16="http://schemas.microsoft.com/office/drawing/2014/main" id="{63D25049-9CB6-6B56-3647-F594BEAD682B}"/>
                </a:ext>
              </a:extLst>
            </p:cNvPr>
            <p:cNvSpPr txBox="1"/>
            <p:nvPr/>
          </p:nvSpPr>
          <p:spPr>
            <a:xfrm>
              <a:off x="4191539" y="6366732"/>
              <a:ext cx="3821126" cy="563174"/>
            </a:xfrm>
            <a:prstGeom prst="rect">
              <a:avLst/>
            </a:prstGeom>
            <a:grpFill/>
          </p:spPr>
          <p:txBody>
            <a:bodyPr wrap="square" rtlCol="0">
              <a:spAutoFit/>
            </a:bodyPr>
            <a:lstStyle/>
            <a:p>
              <a:r>
                <a:rPr lang="en-US" altLang="zh-CN" sz="1200" dirty="0">
                  <a:latin typeface="Consolas" panose="020B0609020204030204" pitchFamily="49" charset="0"/>
                </a:rPr>
                <a:t>(</a:t>
              </a:r>
              <a:r>
                <a:rPr lang="en-US" altLang="zh-CN" sz="1200" dirty="0" err="1">
                  <a:latin typeface="Consolas" panose="020B0609020204030204" pitchFamily="49" charset="0"/>
                </a:rPr>
                <a:t>Ibinder</a:t>
              </a:r>
              <a:r>
                <a:rPr lang="en-US" altLang="zh-CN" sz="1200" dirty="0">
                  <a:latin typeface="Consolas" panose="020B0609020204030204" pitchFamily="49" charset="0"/>
                </a:rPr>
                <a:t>)</a:t>
              </a:r>
              <a:r>
                <a:rPr lang="en-US" altLang="zh-CN" sz="1200" dirty="0" err="1">
                  <a:latin typeface="Consolas" panose="020B0609020204030204" pitchFamily="49" charset="0"/>
                </a:rPr>
                <a:t>getMethod</a:t>
              </a:r>
              <a:r>
                <a:rPr lang="en-US" altLang="zh-CN" sz="1200" dirty="0">
                  <a:latin typeface="Consolas" panose="020B0609020204030204" pitchFamily="49" charset="0"/>
                </a:rPr>
                <a:t>(“</a:t>
              </a:r>
              <a:r>
                <a:rPr lang="en-US" altLang="zh-CN" sz="1200" dirty="0" err="1">
                  <a:latin typeface="Consolas" panose="020B0609020204030204" pitchFamily="49" charset="0"/>
                </a:rPr>
                <a:t>getService</a:t>
              </a:r>
              <a:r>
                <a:rPr lang="en-US" altLang="zh-CN" sz="1200" dirty="0">
                  <a:latin typeface="Consolas" panose="020B0609020204030204" pitchFamily="49" charset="0"/>
                </a:rPr>
                <a:t>”,</a:t>
              </a:r>
              <a:r>
                <a:rPr lang="zh-CN" altLang="en-US" sz="1200" dirty="0">
                  <a:latin typeface="Consolas" panose="020B0609020204030204" pitchFamily="49" charset="0"/>
                </a:rPr>
                <a:t> </a:t>
              </a:r>
              <a:r>
                <a:rPr lang="en-US" altLang="zh-CN" sz="1200" dirty="0">
                  <a:latin typeface="Consolas" panose="020B0609020204030204" pitchFamily="49" charset="0"/>
                </a:rPr>
                <a:t>…)</a:t>
              </a:r>
            </a:p>
            <a:p>
              <a:r>
                <a:rPr lang="en-US" altLang="zh-CN" sz="1200" dirty="0">
                  <a:latin typeface="Consolas" panose="020B0609020204030204" pitchFamily="49" charset="0"/>
                </a:rPr>
                <a:t>        </a:t>
              </a:r>
              <a:r>
                <a:rPr lang="en-SG" altLang="zh-CN" sz="1200" dirty="0">
                  <a:latin typeface="Consolas" panose="020B0609020204030204" pitchFamily="49" charset="0"/>
                </a:rPr>
                <a:t>.</a:t>
              </a:r>
              <a:r>
                <a:rPr lang="en-US" altLang="zh-CN" sz="1200" dirty="0">
                  <a:latin typeface="Consolas" panose="020B0609020204030204" pitchFamily="49" charset="0"/>
                </a:rPr>
                <a:t>invoke(null,</a:t>
              </a:r>
              <a:r>
                <a:rPr lang="zh-CN" altLang="en-US" sz="1200" dirty="0">
                  <a:latin typeface="Consolas" panose="020B0609020204030204" pitchFamily="49" charset="0"/>
                </a:rPr>
                <a:t> </a:t>
              </a:r>
              <a:r>
                <a:rPr lang="en-US" altLang="zh-CN" sz="1200" dirty="0">
                  <a:latin typeface="Consolas" panose="020B0609020204030204" pitchFamily="49" charset="0"/>
                </a:rPr>
                <a:t>“</a:t>
              </a:r>
              <a:r>
                <a:rPr lang="en-US" altLang="zh-CN" sz="1200" b="1" i="1" dirty="0" err="1">
                  <a:latin typeface="Consolas" panose="020B0609020204030204" pitchFamily="49" charset="0"/>
                </a:rPr>
                <a:t>serviceName</a:t>
              </a:r>
              <a:r>
                <a:rPr lang="en-US" altLang="zh-CN" sz="1200" dirty="0">
                  <a:latin typeface="Consolas" panose="020B0609020204030204" pitchFamily="49" charset="0"/>
                </a:rPr>
                <a:t>”)</a:t>
              </a:r>
            </a:p>
          </p:txBody>
        </p:sp>
      </p:grpSp>
    </p:spTree>
    <p:extLst>
      <p:ext uri="{BB962C8B-B14F-4D97-AF65-F5344CB8AC3E}">
        <p14:creationId xmlns:p14="http://schemas.microsoft.com/office/powerpoint/2010/main" val="2236593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28B6C0B-87E3-5A0B-319F-6E018FEA478F}"/>
              </a:ext>
            </a:extLst>
          </p:cNvPr>
          <p:cNvSpPr>
            <a:spLocks noGrp="1"/>
          </p:cNvSpPr>
          <p:nvPr>
            <p:ph type="sldNum" sz="quarter" idx="10"/>
          </p:nvPr>
        </p:nvSpPr>
        <p:spPr/>
        <p:txBody>
          <a:bodyPr/>
          <a:lstStyle/>
          <a:p>
            <a:fld id="{5F396457-15B3-4E2E-8B13-7B7D237986EE}" type="slidenum">
              <a:rPr lang="en-US" altLang="en-US" smtClean="0"/>
              <a:pPr/>
              <a:t>2</a:t>
            </a:fld>
            <a:endParaRPr lang="en-US" altLang="en-US"/>
          </a:p>
        </p:txBody>
      </p:sp>
      <p:sp>
        <p:nvSpPr>
          <p:cNvPr id="6" name="Title 1">
            <a:extLst>
              <a:ext uri="{FF2B5EF4-FFF2-40B4-BE49-F238E27FC236}">
                <a16:creationId xmlns:a16="http://schemas.microsoft.com/office/drawing/2014/main" id="{F66D72BB-1B05-9094-5799-D028AC00CFB2}"/>
              </a:ext>
            </a:extLst>
          </p:cNvPr>
          <p:cNvSpPr txBox="1">
            <a:spLocks/>
          </p:cNvSpPr>
          <p:nvPr/>
        </p:nvSpPr>
        <p:spPr>
          <a:xfrm>
            <a:off x="791520" y="415146"/>
            <a:ext cx="8076511" cy="842691"/>
          </a:xfrm>
          <a:prstGeom prst="rect">
            <a:avLst/>
          </a:prstGeom>
        </p:spPr>
        <p:txBody>
          <a:bodyPr/>
          <a:lstStyle>
            <a:lvl1pPr algn="l" defTabSz="342874" rtl="0" eaLnBrk="1" fontAlgn="base" hangingPunct="1">
              <a:spcBef>
                <a:spcPct val="0"/>
              </a:spcBef>
              <a:spcAft>
                <a:spcPct val="0"/>
              </a:spcAft>
              <a:defRPr sz="3200" b="1" kern="1200" cap="none">
                <a:solidFill>
                  <a:schemeClr val="tx1">
                    <a:lumMod val="75000"/>
                    <a:lumOff val="25000"/>
                  </a:schemeClr>
                </a:solidFill>
                <a:latin typeface="+mj-lt"/>
                <a:ea typeface="MS PGothic" pitchFamily="34" charset="-128"/>
                <a:cs typeface="Frutiger LT 55 Roman"/>
              </a:defRPr>
            </a:lvl1pPr>
            <a:lvl2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2pPr>
            <a:lvl3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3pPr>
            <a:lvl4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4pPr>
            <a:lvl5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5pPr>
            <a:lvl6pPr marL="34287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49"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2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498"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a:lstStyle>
          <a:p>
            <a:r>
              <a:rPr lang="en-US" dirty="0">
                <a:solidFill>
                  <a:srgbClr val="0065BE"/>
                </a:solidFill>
              </a:rPr>
              <a:t>Android Ecosystem</a:t>
            </a:r>
          </a:p>
        </p:txBody>
      </p:sp>
      <p:sp>
        <p:nvSpPr>
          <p:cNvPr id="4" name="TextBox 3">
            <a:extLst>
              <a:ext uri="{FF2B5EF4-FFF2-40B4-BE49-F238E27FC236}">
                <a16:creationId xmlns:a16="http://schemas.microsoft.com/office/drawing/2014/main" id="{74B23EFD-9569-E730-FA14-F3413EE6F0CC}"/>
              </a:ext>
            </a:extLst>
          </p:cNvPr>
          <p:cNvSpPr txBox="1"/>
          <p:nvPr/>
        </p:nvSpPr>
        <p:spPr>
          <a:xfrm>
            <a:off x="791520" y="6181244"/>
            <a:ext cx="6093822" cy="461665"/>
          </a:xfrm>
          <a:prstGeom prst="rect">
            <a:avLst/>
          </a:prstGeom>
          <a:noFill/>
        </p:spPr>
        <p:txBody>
          <a:bodyPr wrap="square">
            <a:spAutoFit/>
          </a:bodyPr>
          <a:lstStyle/>
          <a:p>
            <a:pPr algn="l"/>
            <a:r>
              <a:rPr lang="en-SG" sz="1200" b="0" i="1" u="none" strike="noStrike" baseline="0" dirty="0">
                <a:latin typeface="+mn-lt"/>
              </a:rPr>
              <a:t>* https://www.statista.com/topics/840/smartphones</a:t>
            </a:r>
          </a:p>
          <a:p>
            <a:pPr algn="l"/>
            <a:r>
              <a:rPr lang="en-SG" sz="1200" i="1" dirty="0">
                <a:latin typeface="+mn-lt"/>
              </a:rPr>
              <a:t>+ </a:t>
            </a:r>
            <a:r>
              <a:rPr lang="en-SG" sz="1200" b="0" i="1" u="none" strike="noStrike" baseline="0" dirty="0">
                <a:latin typeface="+mn-lt"/>
              </a:rPr>
              <a:t>https://www.idc.com/promo/smartphone-market-share</a:t>
            </a:r>
            <a:endParaRPr lang="en-SG" sz="1200" i="1" dirty="0">
              <a:latin typeface="+mn-lt"/>
            </a:endParaRPr>
          </a:p>
        </p:txBody>
      </p:sp>
      <p:pic>
        <p:nvPicPr>
          <p:cNvPr id="1026" name="Picture 2" descr="Woman Uses A Smartphone Free Stock Photo - Public Domain Pictures">
            <a:extLst>
              <a:ext uri="{FF2B5EF4-FFF2-40B4-BE49-F238E27FC236}">
                <a16:creationId xmlns:a16="http://schemas.microsoft.com/office/drawing/2014/main" id="{EDB4B273-FC81-3968-1E0D-49DF43BC4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5345" y="1600736"/>
            <a:ext cx="3500861" cy="23225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7ACA5FC-DD2F-7285-F582-5A06E66CF93B}"/>
              </a:ext>
            </a:extLst>
          </p:cNvPr>
          <p:cNvSpPr txBox="1"/>
          <p:nvPr/>
        </p:nvSpPr>
        <p:spPr>
          <a:xfrm>
            <a:off x="789738" y="1600736"/>
            <a:ext cx="6916160" cy="3354765"/>
          </a:xfrm>
          <a:prstGeom prst="rect">
            <a:avLst/>
          </a:prstGeom>
          <a:noFill/>
        </p:spPr>
        <p:txBody>
          <a:bodyPr wrap="square">
            <a:spAutoFit/>
          </a:bodyPr>
          <a:lstStyle/>
          <a:p>
            <a:pPr rtl="0">
              <a:spcBef>
                <a:spcPts val="0"/>
              </a:spcBef>
              <a:spcAft>
                <a:spcPts val="0"/>
              </a:spcAft>
            </a:pPr>
            <a:r>
              <a:rPr lang="en-US" b="0" i="0" u="none" strike="noStrike" dirty="0">
                <a:solidFill>
                  <a:srgbClr val="000000"/>
                </a:solidFill>
                <a:effectLst/>
                <a:latin typeface="+mn-lt"/>
              </a:rPr>
              <a:t>People heavily rely on their personal mobile devices in their daily lives. </a:t>
            </a:r>
            <a:endParaRPr lang="en-US" b="0" dirty="0">
              <a:effectLst/>
              <a:latin typeface="+mn-lt"/>
            </a:endParaRPr>
          </a:p>
          <a:p>
            <a:pPr rtl="0">
              <a:spcBef>
                <a:spcPts val="0"/>
              </a:spcBef>
              <a:spcAft>
                <a:spcPts val="0"/>
              </a:spcAft>
            </a:pPr>
            <a:br>
              <a:rPr lang="en-US" b="0" dirty="0">
                <a:effectLst/>
                <a:latin typeface="+mn-lt"/>
              </a:rPr>
            </a:br>
            <a:r>
              <a:rPr lang="en-US" b="0" i="0" u="none" strike="noStrike" dirty="0">
                <a:solidFill>
                  <a:srgbClr val="000000"/>
                </a:solidFill>
                <a:effectLst/>
                <a:latin typeface="+mn-lt"/>
              </a:rPr>
              <a:t>In the year 2023 alone, a total of 1.23 billion units of smartphones were purchased by end users*.</a:t>
            </a:r>
            <a:endParaRPr lang="en-US" b="0" dirty="0">
              <a:effectLst/>
              <a:latin typeface="+mn-lt"/>
            </a:endParaRPr>
          </a:p>
          <a:p>
            <a:pPr rtl="0">
              <a:spcBef>
                <a:spcPts val="0"/>
              </a:spcBef>
              <a:spcAft>
                <a:spcPts val="0"/>
              </a:spcAft>
            </a:pPr>
            <a:br>
              <a:rPr lang="en-US" b="0" dirty="0">
                <a:effectLst/>
                <a:latin typeface="+mn-lt"/>
              </a:rPr>
            </a:br>
            <a:r>
              <a:rPr lang="en-US" b="0" i="0" u="none" strike="noStrike" dirty="0">
                <a:solidFill>
                  <a:srgbClr val="000000"/>
                </a:solidFill>
                <a:effectLst/>
                <a:latin typeface="+mn-lt"/>
              </a:rPr>
              <a:t>76% of newly activated devices are installed with Android OS</a:t>
            </a:r>
            <a:r>
              <a:rPr lang="en-US" b="0" i="0" u="none" strike="noStrike" baseline="30000" dirty="0">
                <a:solidFill>
                  <a:srgbClr val="000000"/>
                </a:solidFill>
                <a:effectLst/>
                <a:latin typeface="+mn-lt"/>
              </a:rPr>
              <a:t>+</a:t>
            </a:r>
            <a:r>
              <a:rPr lang="en-US" b="0" i="0" u="none" strike="noStrike" dirty="0">
                <a:solidFill>
                  <a:srgbClr val="000000"/>
                </a:solidFill>
                <a:effectLst/>
                <a:latin typeface="+mn-lt"/>
              </a:rPr>
              <a:t>. </a:t>
            </a:r>
            <a:endParaRPr lang="en-US" b="0" dirty="0">
              <a:effectLst/>
              <a:latin typeface="+mn-lt"/>
            </a:endParaRPr>
          </a:p>
          <a:p>
            <a:pPr rtl="0">
              <a:spcBef>
                <a:spcPts val="0"/>
              </a:spcBef>
              <a:spcAft>
                <a:spcPts val="0"/>
              </a:spcAft>
            </a:pPr>
            <a:endParaRPr lang="en-US" sz="2000" dirty="0">
              <a:latin typeface="+mn-lt"/>
            </a:endParaRPr>
          </a:p>
        </p:txBody>
      </p:sp>
    </p:spTree>
    <p:extLst>
      <p:ext uri="{BB962C8B-B14F-4D97-AF65-F5344CB8AC3E}">
        <p14:creationId xmlns:p14="http://schemas.microsoft.com/office/powerpoint/2010/main" val="31819846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DA276D-572A-C080-1E06-9C881F865674}"/>
              </a:ext>
            </a:extLst>
          </p:cNvPr>
          <p:cNvSpPr>
            <a:spLocks noGrp="1"/>
          </p:cNvSpPr>
          <p:nvPr>
            <p:ph type="sldNum" sz="quarter" idx="10"/>
          </p:nvPr>
        </p:nvSpPr>
        <p:spPr/>
        <p:txBody>
          <a:bodyPr/>
          <a:lstStyle/>
          <a:p>
            <a:fld id="{5F396457-15B3-4E2E-8B13-7B7D237986EE}" type="slidenum">
              <a:rPr lang="en-US" altLang="en-US" smtClean="0"/>
              <a:pPr/>
              <a:t>20</a:t>
            </a:fld>
            <a:endParaRPr lang="en-US" altLang="en-US"/>
          </a:p>
        </p:txBody>
      </p:sp>
      <p:sp>
        <p:nvSpPr>
          <p:cNvPr id="43" name="TextBox 42">
            <a:extLst>
              <a:ext uri="{FF2B5EF4-FFF2-40B4-BE49-F238E27FC236}">
                <a16:creationId xmlns:a16="http://schemas.microsoft.com/office/drawing/2014/main" id="{1AB9AC1A-9523-3410-1867-3AF3A6A3CE74}"/>
              </a:ext>
            </a:extLst>
          </p:cNvPr>
          <p:cNvSpPr txBox="1"/>
          <p:nvPr/>
        </p:nvSpPr>
        <p:spPr>
          <a:xfrm>
            <a:off x="884282" y="1773960"/>
            <a:ext cx="6726641" cy="3631763"/>
          </a:xfrm>
          <a:prstGeom prst="rect">
            <a:avLst/>
          </a:prstGeom>
          <a:noFill/>
        </p:spPr>
        <p:txBody>
          <a:bodyPr wrap="square" rtlCol="0">
            <a:spAutoFit/>
          </a:bodyPr>
          <a:lstStyle/>
          <a:p>
            <a:pPr>
              <a:spcAft>
                <a:spcPts val="1200"/>
              </a:spcAft>
            </a:pPr>
            <a:r>
              <a:rPr lang="en-US" sz="2000" dirty="0">
                <a:latin typeface="+mn-lt"/>
              </a:rPr>
              <a:t>U2-I2 adopts a two-step approach to pinpoint unknown or OEM-defined UUIs</a:t>
            </a:r>
          </a:p>
          <a:p>
            <a:pPr marL="342900" indent="-342900">
              <a:spcAft>
                <a:spcPts val="1200"/>
              </a:spcAft>
              <a:buFont typeface="+mj-lt"/>
              <a:buAutoNum type="arabicParenR"/>
            </a:pPr>
            <a:r>
              <a:rPr lang="en-US" sz="2000" dirty="0">
                <a:latin typeface="+mn-lt"/>
              </a:rPr>
              <a:t>Filtering</a:t>
            </a:r>
          </a:p>
          <a:p>
            <a:pPr marL="800100" lvl="1" indent="-342900">
              <a:spcAft>
                <a:spcPts val="1200"/>
              </a:spcAft>
              <a:buFont typeface="Arial" panose="020B0604020202020204" pitchFamily="34" charset="0"/>
              <a:buChar char="•"/>
            </a:pPr>
            <a:r>
              <a:rPr lang="en-US" sz="2000" dirty="0">
                <a:latin typeface="+mn-lt"/>
              </a:rPr>
              <a:t>Excludes values of insufficient size (e.g., 4 hex-digit)</a:t>
            </a:r>
          </a:p>
          <a:p>
            <a:pPr marL="342900" indent="-342900">
              <a:spcAft>
                <a:spcPts val="1200"/>
              </a:spcAft>
              <a:buFont typeface="+mj-lt"/>
              <a:buAutoNum type="arabicParenR"/>
            </a:pPr>
            <a:r>
              <a:rPr lang="en-US" sz="2000" dirty="0">
                <a:latin typeface="+mn-lt"/>
              </a:rPr>
              <a:t>Differential Analysis</a:t>
            </a:r>
          </a:p>
          <a:p>
            <a:pPr marL="800100" lvl="1" indent="-342900">
              <a:spcAft>
                <a:spcPts val="1200"/>
              </a:spcAft>
              <a:buFont typeface="Arial" panose="020B0604020202020204" pitchFamily="34" charset="0"/>
              <a:buChar char="•"/>
            </a:pPr>
            <a:r>
              <a:rPr lang="en-US" sz="2000" dirty="0">
                <a:latin typeface="+mn-lt"/>
              </a:rPr>
              <a:t>Excludes values that are same across devices</a:t>
            </a:r>
          </a:p>
          <a:p>
            <a:pPr marL="800100" lvl="1" indent="-342900">
              <a:spcAft>
                <a:spcPts val="1200"/>
              </a:spcAft>
              <a:buFont typeface="Arial" panose="020B0604020202020204" pitchFamily="34" charset="0"/>
              <a:buChar char="•"/>
            </a:pPr>
            <a:r>
              <a:rPr lang="en-US" sz="2000" dirty="0">
                <a:latin typeface="+mn-lt"/>
              </a:rPr>
              <a:t>Excludes values that are changed after factory reset</a:t>
            </a:r>
          </a:p>
        </p:txBody>
      </p:sp>
      <p:grpSp>
        <p:nvGrpSpPr>
          <p:cNvPr id="17" name="Group 16">
            <a:extLst>
              <a:ext uri="{FF2B5EF4-FFF2-40B4-BE49-F238E27FC236}">
                <a16:creationId xmlns:a16="http://schemas.microsoft.com/office/drawing/2014/main" id="{3E02C491-6514-B2BC-08D2-01D7AEAEF770}"/>
              </a:ext>
            </a:extLst>
          </p:cNvPr>
          <p:cNvGrpSpPr/>
          <p:nvPr/>
        </p:nvGrpSpPr>
        <p:grpSpPr>
          <a:xfrm>
            <a:off x="8969419" y="3702938"/>
            <a:ext cx="1582159" cy="1676667"/>
            <a:chOff x="13607220" y="1504191"/>
            <a:chExt cx="1739485" cy="1843390"/>
          </a:xfrm>
        </p:grpSpPr>
        <p:cxnSp>
          <p:nvCxnSpPr>
            <p:cNvPr id="18" name="Connector: Elbow 17">
              <a:extLst>
                <a:ext uri="{FF2B5EF4-FFF2-40B4-BE49-F238E27FC236}">
                  <a16:creationId xmlns:a16="http://schemas.microsoft.com/office/drawing/2014/main" id="{3943B519-828E-0695-09B0-16945E74A3EE}"/>
                </a:ext>
              </a:extLst>
            </p:cNvPr>
            <p:cNvCxnSpPr>
              <a:cxnSpLocks/>
              <a:stCxn id="29" idx="3"/>
            </p:cNvCxnSpPr>
            <p:nvPr/>
          </p:nvCxnSpPr>
          <p:spPr>
            <a:xfrm flipV="1">
              <a:off x="14525494" y="2481511"/>
              <a:ext cx="538369" cy="433696"/>
            </a:xfrm>
            <a:prstGeom prst="bentConnector3">
              <a:avLst>
                <a:gd name="adj1" fmla="val 99981"/>
              </a:avLst>
            </a:prstGeom>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962CB92C-6691-0FC3-28E4-5AD8B34E22B7}"/>
                </a:ext>
              </a:extLst>
            </p:cNvPr>
            <p:cNvCxnSpPr>
              <a:cxnSpLocks/>
            </p:cNvCxnSpPr>
            <p:nvPr/>
          </p:nvCxnSpPr>
          <p:spPr>
            <a:xfrm rot="16200000" flipH="1">
              <a:off x="14785465" y="2076019"/>
              <a:ext cx="391336" cy="182708"/>
            </a:xfrm>
            <a:prstGeom prst="bentConnector3">
              <a:avLst>
                <a:gd name="adj1" fmla="val 712"/>
              </a:avLst>
            </a:prstGeom>
          </p:spPr>
          <p:style>
            <a:lnRef idx="1">
              <a:schemeClr val="dk1"/>
            </a:lnRef>
            <a:fillRef idx="0">
              <a:schemeClr val="dk1"/>
            </a:fillRef>
            <a:effectRef idx="0">
              <a:schemeClr val="dk1"/>
            </a:effectRef>
            <a:fontRef idx="minor">
              <a:schemeClr val="tx1"/>
            </a:fontRef>
          </p:style>
        </p:cxnSp>
        <p:cxnSp>
          <p:nvCxnSpPr>
            <p:cNvPr id="20" name="Connector: Elbow 19">
              <a:extLst>
                <a:ext uri="{FF2B5EF4-FFF2-40B4-BE49-F238E27FC236}">
                  <a16:creationId xmlns:a16="http://schemas.microsoft.com/office/drawing/2014/main" id="{BAC60C82-A9BA-1B91-310B-8B2F198239C7}"/>
                </a:ext>
              </a:extLst>
            </p:cNvPr>
            <p:cNvCxnSpPr>
              <a:cxnSpLocks/>
              <a:stCxn id="22" idx="3"/>
            </p:cNvCxnSpPr>
            <p:nvPr/>
          </p:nvCxnSpPr>
          <p:spPr>
            <a:xfrm flipV="1">
              <a:off x="14517925" y="1904893"/>
              <a:ext cx="356812" cy="356842"/>
            </a:xfrm>
            <a:prstGeom prst="bentConnector2">
              <a:avLst/>
            </a:prstGeom>
          </p:spPr>
          <p:style>
            <a:lnRef idx="1">
              <a:schemeClr val="dk1"/>
            </a:lnRef>
            <a:fillRef idx="0">
              <a:schemeClr val="dk1"/>
            </a:fillRef>
            <a:effectRef idx="0">
              <a:schemeClr val="dk1"/>
            </a:effectRef>
            <a:fontRef idx="minor">
              <a:schemeClr val="tx1"/>
            </a:fontRef>
          </p:style>
        </p:cxnSp>
        <p:cxnSp>
          <p:nvCxnSpPr>
            <p:cNvPr id="21" name="Connector: Elbow 20">
              <a:extLst>
                <a:ext uri="{FF2B5EF4-FFF2-40B4-BE49-F238E27FC236}">
                  <a16:creationId xmlns:a16="http://schemas.microsoft.com/office/drawing/2014/main" id="{86A4DDC3-3498-4A17-68AE-09C20280F8F0}"/>
                </a:ext>
              </a:extLst>
            </p:cNvPr>
            <p:cNvCxnSpPr>
              <a:cxnSpLocks/>
              <a:stCxn id="24" idx="3"/>
            </p:cNvCxnSpPr>
            <p:nvPr/>
          </p:nvCxnSpPr>
          <p:spPr>
            <a:xfrm>
              <a:off x="14517924" y="1753102"/>
              <a:ext cx="356813" cy="302872"/>
            </a:xfrm>
            <a:prstGeom prst="bentConnector3">
              <a:avLst>
                <a:gd name="adj1" fmla="val 101387"/>
              </a:avLst>
            </a:prstGeom>
          </p:spPr>
          <p:style>
            <a:lnRef idx="1">
              <a:schemeClr val="dk1"/>
            </a:lnRef>
            <a:fillRef idx="0">
              <a:schemeClr val="dk1"/>
            </a:fillRef>
            <a:effectRef idx="0">
              <a:schemeClr val="dk1"/>
            </a:effectRef>
            <a:fontRef idx="minor">
              <a:schemeClr val="tx1"/>
            </a:fontRef>
          </p:style>
        </p:cxnSp>
        <p:pic>
          <p:nvPicPr>
            <p:cNvPr id="22" name="Graphic 21" descr="Smart Phone with solid fill">
              <a:extLst>
                <a:ext uri="{FF2B5EF4-FFF2-40B4-BE49-F238E27FC236}">
                  <a16:creationId xmlns:a16="http://schemas.microsoft.com/office/drawing/2014/main" id="{E6A428D5-7010-CFB0-7FDB-5FD7CC2B38A8}"/>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4679" r="14679"/>
            <a:stretch/>
          </p:blipFill>
          <p:spPr>
            <a:xfrm>
              <a:off x="14166253" y="2012824"/>
              <a:ext cx="351672" cy="497821"/>
            </a:xfrm>
            <a:prstGeom prst="rect">
              <a:avLst/>
            </a:prstGeom>
          </p:spPr>
        </p:pic>
        <p:grpSp>
          <p:nvGrpSpPr>
            <p:cNvPr id="23" name="Group 22">
              <a:extLst>
                <a:ext uri="{FF2B5EF4-FFF2-40B4-BE49-F238E27FC236}">
                  <a16:creationId xmlns:a16="http://schemas.microsoft.com/office/drawing/2014/main" id="{CE63F4B3-AD9D-254C-7FE8-47AFBC9BF3BC}"/>
                </a:ext>
              </a:extLst>
            </p:cNvPr>
            <p:cNvGrpSpPr/>
            <p:nvPr/>
          </p:nvGrpSpPr>
          <p:grpSpPr>
            <a:xfrm rot="16200000">
              <a:off x="14866260" y="2176851"/>
              <a:ext cx="406058" cy="554833"/>
              <a:chOff x="10253395" y="3499359"/>
              <a:chExt cx="406058" cy="554833"/>
            </a:xfrm>
          </p:grpSpPr>
          <p:sp>
            <p:nvSpPr>
              <p:cNvPr id="36" name="Oval 35">
                <a:extLst>
                  <a:ext uri="{FF2B5EF4-FFF2-40B4-BE49-F238E27FC236}">
                    <a16:creationId xmlns:a16="http://schemas.microsoft.com/office/drawing/2014/main" id="{509FA04D-E8C5-119D-B737-9B7122849192}"/>
                  </a:ext>
                </a:extLst>
              </p:cNvPr>
              <p:cNvSpPr/>
              <p:nvPr/>
            </p:nvSpPr>
            <p:spPr>
              <a:xfrm>
                <a:off x="10343527" y="3657609"/>
                <a:ext cx="240613" cy="24061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p>
            </p:txBody>
          </p:sp>
          <p:sp>
            <p:nvSpPr>
              <p:cNvPr id="37" name="TextBox 36">
                <a:extLst>
                  <a:ext uri="{FF2B5EF4-FFF2-40B4-BE49-F238E27FC236}">
                    <a16:creationId xmlns:a16="http://schemas.microsoft.com/office/drawing/2014/main" id="{E524775C-3AD1-1F4D-44D5-27EEB6D7D748}"/>
                  </a:ext>
                </a:extLst>
              </p:cNvPr>
              <p:cNvSpPr txBox="1"/>
              <p:nvPr/>
            </p:nvSpPr>
            <p:spPr>
              <a:xfrm rot="5400000">
                <a:off x="10179007" y="3573747"/>
                <a:ext cx="554833" cy="406058"/>
              </a:xfrm>
              <a:prstGeom prst="rect">
                <a:avLst/>
              </a:prstGeom>
              <a:noFill/>
            </p:spPr>
            <p:txBody>
              <a:bodyPr wrap="square" rtlCol="0">
                <a:spAutoFit/>
              </a:bodyPr>
              <a:lstStyle/>
              <a:p>
                <a:pPr algn="ctr"/>
                <a:r>
                  <a:rPr lang="zh-CN" altLang="en-US" sz="1800" b="1" dirty="0">
                    <a:solidFill>
                      <a:srgbClr val="FF0000"/>
                    </a:solidFill>
                  </a:rPr>
                  <a:t>≠</a:t>
                </a:r>
                <a:endParaRPr lang="en-SG" sz="1800" b="1" dirty="0">
                  <a:solidFill>
                    <a:srgbClr val="FF0000"/>
                  </a:solidFill>
                </a:endParaRPr>
              </a:p>
            </p:txBody>
          </p:sp>
        </p:grpSp>
        <p:pic>
          <p:nvPicPr>
            <p:cNvPr id="24" name="Graphic 23" descr="Smart Phone with solid fill">
              <a:extLst>
                <a:ext uri="{FF2B5EF4-FFF2-40B4-BE49-F238E27FC236}">
                  <a16:creationId xmlns:a16="http://schemas.microsoft.com/office/drawing/2014/main" id="{163B275C-BBF1-47A9-D3A3-79915C492868}"/>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4679" r="14679"/>
            <a:stretch/>
          </p:blipFill>
          <p:spPr>
            <a:xfrm>
              <a:off x="14166252" y="1504191"/>
              <a:ext cx="351672" cy="497821"/>
            </a:xfrm>
            <a:prstGeom prst="rect">
              <a:avLst/>
            </a:prstGeom>
          </p:spPr>
        </p:pic>
        <p:grpSp>
          <p:nvGrpSpPr>
            <p:cNvPr id="25" name="Group 24">
              <a:extLst>
                <a:ext uri="{FF2B5EF4-FFF2-40B4-BE49-F238E27FC236}">
                  <a16:creationId xmlns:a16="http://schemas.microsoft.com/office/drawing/2014/main" id="{2C62C98E-4A64-6F7C-A20D-0FD37B765B21}"/>
                </a:ext>
              </a:extLst>
            </p:cNvPr>
            <p:cNvGrpSpPr/>
            <p:nvPr/>
          </p:nvGrpSpPr>
          <p:grpSpPr>
            <a:xfrm rot="16200000">
              <a:off x="14657136" y="1691600"/>
              <a:ext cx="439896" cy="554833"/>
              <a:chOff x="10476337" y="3502140"/>
              <a:chExt cx="439896" cy="554833"/>
            </a:xfrm>
          </p:grpSpPr>
          <p:sp>
            <p:nvSpPr>
              <p:cNvPr id="34" name="Oval 33">
                <a:extLst>
                  <a:ext uri="{FF2B5EF4-FFF2-40B4-BE49-F238E27FC236}">
                    <a16:creationId xmlns:a16="http://schemas.microsoft.com/office/drawing/2014/main" id="{F03E47A4-A8CB-72B5-75A8-5F400287AD23}"/>
                  </a:ext>
                </a:extLst>
              </p:cNvPr>
              <p:cNvSpPr/>
              <p:nvPr/>
            </p:nvSpPr>
            <p:spPr>
              <a:xfrm>
                <a:off x="10562608" y="3657609"/>
                <a:ext cx="240613" cy="24061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p>
            </p:txBody>
          </p:sp>
          <p:sp>
            <p:nvSpPr>
              <p:cNvPr id="35" name="TextBox 34">
                <a:extLst>
                  <a:ext uri="{FF2B5EF4-FFF2-40B4-BE49-F238E27FC236}">
                    <a16:creationId xmlns:a16="http://schemas.microsoft.com/office/drawing/2014/main" id="{6047A1E4-6A41-AD7B-8FD4-81A6F04806A3}"/>
                  </a:ext>
                </a:extLst>
              </p:cNvPr>
              <p:cNvSpPr txBox="1"/>
              <p:nvPr/>
            </p:nvSpPr>
            <p:spPr>
              <a:xfrm rot="5400000">
                <a:off x="10418868" y="3559609"/>
                <a:ext cx="554833" cy="439896"/>
              </a:xfrm>
              <a:prstGeom prst="rect">
                <a:avLst/>
              </a:prstGeom>
              <a:noFill/>
            </p:spPr>
            <p:txBody>
              <a:bodyPr wrap="square" rtlCol="0">
                <a:spAutoFit/>
              </a:bodyPr>
              <a:lstStyle/>
              <a:p>
                <a:pPr algn="ctr"/>
                <a:r>
                  <a:rPr lang="en-SG" sz="2000" b="1" dirty="0">
                    <a:solidFill>
                      <a:srgbClr val="00B050"/>
                    </a:solidFill>
                  </a:rPr>
                  <a:t>=</a:t>
                </a:r>
              </a:p>
            </p:txBody>
          </p:sp>
        </p:grpSp>
        <p:sp>
          <p:nvSpPr>
            <p:cNvPr id="26" name="TextBox 25">
              <a:extLst>
                <a:ext uri="{FF2B5EF4-FFF2-40B4-BE49-F238E27FC236}">
                  <a16:creationId xmlns:a16="http://schemas.microsoft.com/office/drawing/2014/main" id="{993A7DB8-DD5F-00FF-05D0-941E6C9C862D}"/>
                </a:ext>
              </a:extLst>
            </p:cNvPr>
            <p:cNvSpPr txBox="1"/>
            <p:nvPr/>
          </p:nvSpPr>
          <p:spPr>
            <a:xfrm>
              <a:off x="13607220" y="2454701"/>
              <a:ext cx="1414511" cy="236867"/>
            </a:xfrm>
            <a:prstGeom prst="rect">
              <a:avLst/>
            </a:prstGeom>
            <a:noFill/>
          </p:spPr>
          <p:txBody>
            <a:bodyPr wrap="square" rtlCol="0">
              <a:spAutoFit/>
            </a:bodyPr>
            <a:lstStyle/>
            <a:p>
              <a:pPr algn="ctr"/>
              <a:r>
                <a:rPr lang="en-SG" sz="800" i="1" dirty="0">
                  <a:latin typeface="+mn-lt"/>
                  <a:ea typeface="Linux Libertine" panose="02000503000000000000" pitchFamily="2" charset="0"/>
                  <a:cs typeface="Linux Libertine" panose="02000503000000000000" pitchFamily="2" charset="0"/>
                </a:rPr>
                <a:t>After factory reset</a:t>
              </a:r>
            </a:p>
          </p:txBody>
        </p:sp>
        <p:sp>
          <p:nvSpPr>
            <p:cNvPr id="28" name="TextBox 27">
              <a:extLst>
                <a:ext uri="{FF2B5EF4-FFF2-40B4-BE49-F238E27FC236}">
                  <a16:creationId xmlns:a16="http://schemas.microsoft.com/office/drawing/2014/main" id="{A53FD64E-6436-70B4-3B7F-CC519ABBB1B8}"/>
                </a:ext>
              </a:extLst>
            </p:cNvPr>
            <p:cNvSpPr txBox="1"/>
            <p:nvPr/>
          </p:nvSpPr>
          <p:spPr>
            <a:xfrm>
              <a:off x="13668803" y="3110714"/>
              <a:ext cx="1405911" cy="236867"/>
            </a:xfrm>
            <a:prstGeom prst="rect">
              <a:avLst/>
            </a:prstGeom>
            <a:noFill/>
          </p:spPr>
          <p:txBody>
            <a:bodyPr wrap="square" rtlCol="0">
              <a:spAutoFit/>
            </a:bodyPr>
            <a:lstStyle/>
            <a:p>
              <a:pPr algn="ctr"/>
              <a:r>
                <a:rPr lang="en-SG" sz="800" i="1" dirty="0">
                  <a:latin typeface="+mn-lt"/>
                  <a:ea typeface="Linux Libertine" panose="02000503000000000000" pitchFamily="2" charset="0"/>
                  <a:cs typeface="Linux Libertine" panose="02000503000000000000" pitchFamily="2" charset="0"/>
                </a:rPr>
                <a:t>Same model devices</a:t>
              </a:r>
            </a:p>
          </p:txBody>
        </p:sp>
        <p:pic>
          <p:nvPicPr>
            <p:cNvPr id="29" name="Graphic 28" descr="Smart Phone with solid fill">
              <a:extLst>
                <a:ext uri="{FF2B5EF4-FFF2-40B4-BE49-F238E27FC236}">
                  <a16:creationId xmlns:a16="http://schemas.microsoft.com/office/drawing/2014/main" id="{6C5C7B7C-CAFF-FDCE-A28D-67117F534DE9}"/>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4679" r="14679"/>
            <a:stretch/>
          </p:blipFill>
          <p:spPr>
            <a:xfrm>
              <a:off x="14173822" y="2666296"/>
              <a:ext cx="351672" cy="497821"/>
            </a:xfrm>
            <a:prstGeom prst="rect">
              <a:avLst/>
            </a:prstGeom>
          </p:spPr>
        </p:pic>
        <p:sp>
          <p:nvSpPr>
            <p:cNvPr id="30" name="TextBox 29">
              <a:extLst>
                <a:ext uri="{FF2B5EF4-FFF2-40B4-BE49-F238E27FC236}">
                  <a16:creationId xmlns:a16="http://schemas.microsoft.com/office/drawing/2014/main" id="{ADDF2909-1FB6-CCBD-2F5E-E5693994508A}"/>
                </a:ext>
              </a:extLst>
            </p:cNvPr>
            <p:cNvSpPr txBox="1"/>
            <p:nvPr/>
          </p:nvSpPr>
          <p:spPr>
            <a:xfrm>
              <a:off x="14244077" y="2145120"/>
              <a:ext cx="187841" cy="287624"/>
            </a:xfrm>
            <a:prstGeom prst="rect">
              <a:avLst/>
            </a:prstGeom>
            <a:noFill/>
          </p:spPr>
          <p:txBody>
            <a:bodyPr wrap="square" rtlCol="0">
              <a:spAutoFit/>
            </a:bodyPr>
            <a:lstStyle/>
            <a:p>
              <a:pPr algn="ctr"/>
              <a:r>
                <a:rPr lang="en-SG" sz="1100" b="1" dirty="0">
                  <a:solidFill>
                    <a:schemeClr val="accent1">
                      <a:lumMod val="75000"/>
                    </a:schemeClr>
                  </a:solidFill>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31" name="TextBox 30">
              <a:extLst>
                <a:ext uri="{FF2B5EF4-FFF2-40B4-BE49-F238E27FC236}">
                  <a16:creationId xmlns:a16="http://schemas.microsoft.com/office/drawing/2014/main" id="{55755302-FB49-2E12-E869-30D2A350ADC1}"/>
                </a:ext>
              </a:extLst>
            </p:cNvPr>
            <p:cNvSpPr txBox="1"/>
            <p:nvPr/>
          </p:nvSpPr>
          <p:spPr>
            <a:xfrm>
              <a:off x="14218975" y="1573771"/>
              <a:ext cx="263107" cy="287624"/>
            </a:xfrm>
            <a:prstGeom prst="rect">
              <a:avLst/>
            </a:prstGeom>
            <a:noFill/>
          </p:spPr>
          <p:txBody>
            <a:bodyPr wrap="square" rtlCol="0">
              <a:spAutoFit/>
            </a:bodyPr>
            <a:lstStyle/>
            <a:p>
              <a:pPr algn="ctr"/>
              <a:r>
                <a:rPr lang="en-SG" sz="1100" b="1" dirty="0">
                  <a:solidFill>
                    <a:schemeClr val="accent1">
                      <a:lumMod val="75000"/>
                    </a:schemeClr>
                  </a:solidFill>
                  <a:latin typeface="Linux Libertine" panose="02000503000000000000" pitchFamily="2" charset="0"/>
                  <a:ea typeface="Linux Libertine" panose="02000503000000000000" pitchFamily="2" charset="0"/>
                  <a:cs typeface="Linux Libertine" panose="02000503000000000000" pitchFamily="2" charset="0"/>
                </a:rPr>
                <a:t>A</a:t>
              </a:r>
              <a:endParaRPr lang="en-SG" sz="1100" b="1" baseline="30000" dirty="0">
                <a:solidFill>
                  <a:schemeClr val="accent1">
                    <a:lumMod val="75000"/>
                  </a:schemeClr>
                </a:solidFill>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32" name="TextBox 31">
              <a:extLst>
                <a:ext uri="{FF2B5EF4-FFF2-40B4-BE49-F238E27FC236}">
                  <a16:creationId xmlns:a16="http://schemas.microsoft.com/office/drawing/2014/main" id="{C4F1CF0F-EBA1-F561-2F45-0FDBAA179909}"/>
                </a:ext>
              </a:extLst>
            </p:cNvPr>
            <p:cNvSpPr txBox="1"/>
            <p:nvPr/>
          </p:nvSpPr>
          <p:spPr>
            <a:xfrm>
              <a:off x="14259741" y="2783919"/>
              <a:ext cx="187841" cy="287624"/>
            </a:xfrm>
            <a:prstGeom prst="rect">
              <a:avLst/>
            </a:prstGeom>
            <a:noFill/>
          </p:spPr>
          <p:txBody>
            <a:bodyPr wrap="square" rtlCol="0">
              <a:spAutoFit/>
            </a:bodyPr>
            <a:lstStyle/>
            <a:p>
              <a:pPr algn="ctr"/>
              <a:r>
                <a:rPr lang="en-SG" sz="1100" b="1" dirty="0">
                  <a:solidFill>
                    <a:schemeClr val="accent6">
                      <a:lumMod val="75000"/>
                    </a:schemeClr>
                  </a:solidFill>
                  <a:latin typeface="Linux Libertine" panose="02000503000000000000" pitchFamily="2" charset="0"/>
                  <a:ea typeface="Linux Libertine" panose="02000503000000000000" pitchFamily="2" charset="0"/>
                  <a:cs typeface="Linux Libertine" panose="02000503000000000000" pitchFamily="2" charset="0"/>
                </a:rPr>
                <a:t>B</a:t>
              </a:r>
            </a:p>
          </p:txBody>
        </p:sp>
        <p:sp>
          <p:nvSpPr>
            <p:cNvPr id="33" name="TextBox 32">
              <a:extLst>
                <a:ext uri="{FF2B5EF4-FFF2-40B4-BE49-F238E27FC236}">
                  <a16:creationId xmlns:a16="http://schemas.microsoft.com/office/drawing/2014/main" id="{8491FAFA-8FA4-D17C-F3F9-2CBA4BD498C0}"/>
                </a:ext>
              </a:extLst>
            </p:cNvPr>
            <p:cNvSpPr txBox="1"/>
            <p:nvPr/>
          </p:nvSpPr>
          <p:spPr>
            <a:xfrm>
              <a:off x="14294596" y="2115097"/>
              <a:ext cx="187841" cy="287624"/>
            </a:xfrm>
            <a:prstGeom prst="rect">
              <a:avLst/>
            </a:prstGeom>
            <a:noFill/>
          </p:spPr>
          <p:txBody>
            <a:bodyPr wrap="square" rtlCol="0">
              <a:spAutoFit/>
            </a:bodyPr>
            <a:lstStyle/>
            <a:p>
              <a:pPr algn="ctr"/>
              <a:r>
                <a:rPr lang="en-SG" sz="1100" b="1" dirty="0">
                  <a:solidFill>
                    <a:schemeClr val="accent1">
                      <a:lumMod val="75000"/>
                    </a:schemeClr>
                  </a:solidFill>
                  <a:latin typeface="Linux Libertine" panose="02000503000000000000" pitchFamily="2" charset="0"/>
                  <a:ea typeface="Linux Libertine" panose="02000503000000000000" pitchFamily="2" charset="0"/>
                  <a:cs typeface="Linux Libertine" panose="02000503000000000000" pitchFamily="2" charset="0"/>
                </a:rPr>
                <a:t>*</a:t>
              </a:r>
            </a:p>
          </p:txBody>
        </p:sp>
      </p:grpSp>
      <p:grpSp>
        <p:nvGrpSpPr>
          <p:cNvPr id="38" name="Group 37">
            <a:extLst>
              <a:ext uri="{FF2B5EF4-FFF2-40B4-BE49-F238E27FC236}">
                <a16:creationId xmlns:a16="http://schemas.microsoft.com/office/drawing/2014/main" id="{207C3FA7-32BB-EA3E-471A-F7F895AFD584}"/>
              </a:ext>
            </a:extLst>
          </p:cNvPr>
          <p:cNvGrpSpPr/>
          <p:nvPr/>
        </p:nvGrpSpPr>
        <p:grpSpPr>
          <a:xfrm>
            <a:off x="7999150" y="3683925"/>
            <a:ext cx="1031649" cy="1815882"/>
            <a:chOff x="12187306" y="4254633"/>
            <a:chExt cx="1031649" cy="1815882"/>
          </a:xfrm>
        </p:grpSpPr>
        <p:grpSp>
          <p:nvGrpSpPr>
            <p:cNvPr id="39" name="Group 38">
              <a:extLst>
                <a:ext uri="{FF2B5EF4-FFF2-40B4-BE49-F238E27FC236}">
                  <a16:creationId xmlns:a16="http://schemas.microsoft.com/office/drawing/2014/main" id="{C8BC93A2-778A-F963-4D85-11A355170004}"/>
                </a:ext>
              </a:extLst>
            </p:cNvPr>
            <p:cNvGrpSpPr/>
            <p:nvPr/>
          </p:nvGrpSpPr>
          <p:grpSpPr>
            <a:xfrm>
              <a:off x="12187306" y="4254633"/>
              <a:ext cx="1031649" cy="1815882"/>
              <a:chOff x="13051679" y="1522920"/>
              <a:chExt cx="1031649" cy="1815882"/>
            </a:xfrm>
          </p:grpSpPr>
          <p:sp>
            <p:nvSpPr>
              <p:cNvPr id="46" name="TextBox 45">
                <a:extLst>
                  <a:ext uri="{FF2B5EF4-FFF2-40B4-BE49-F238E27FC236}">
                    <a16:creationId xmlns:a16="http://schemas.microsoft.com/office/drawing/2014/main" id="{EE4271EF-39FF-B6D9-2AF8-B354C81A2BC6}"/>
                  </a:ext>
                </a:extLst>
              </p:cNvPr>
              <p:cNvSpPr txBox="1"/>
              <p:nvPr/>
            </p:nvSpPr>
            <p:spPr>
              <a:xfrm>
                <a:off x="13051679" y="1522920"/>
                <a:ext cx="830692" cy="1815882"/>
              </a:xfrm>
              <a:prstGeom prst="rect">
                <a:avLst/>
              </a:prstGeom>
              <a:noFill/>
            </p:spPr>
            <p:txBody>
              <a:bodyPr wrap="square" rtlCol="0">
                <a:spAutoFit/>
              </a:bodyPr>
              <a:lstStyle/>
              <a:p>
                <a:r>
                  <a:rPr lang="zh-CN" altLang="en-US" sz="800" b="1" dirty="0">
                    <a:latin typeface="Walbaum Display Heavy" panose="020B0604020202020204" pitchFamily="18" charset="0"/>
                    <a:ea typeface="Linux Libertine" panose="02000503000000000000" pitchFamily="2" charset="0"/>
                    <a:cs typeface="Linux Libertine" panose="02000503000000000000" pitchFamily="2" charset="0"/>
                  </a:rPr>
                  <a:t>***</a:t>
                </a:r>
                <a:r>
                  <a:rPr lang="en-SG" altLang="zh-CN" sz="800" b="1" dirty="0">
                    <a:latin typeface="Walbaum Display Heavy" panose="020B0604020202020204" pitchFamily="18" charset="0"/>
                    <a:ea typeface="Linux Libertine" panose="02000503000000000000" pitchFamily="2" charset="0"/>
                    <a:cs typeface="Linux Libertine" panose="02000503000000000000" pitchFamily="2" charset="0"/>
                  </a:rPr>
                  <a:t>******</a:t>
                </a:r>
                <a:r>
                  <a:rPr lang="zh-CN" altLang="en-US" sz="800" b="1" dirty="0">
                    <a:latin typeface="Walbaum Display Heavy" panose="020B0604020202020204" pitchFamily="18" charset="0"/>
                    <a:ea typeface="Linux Libertine" panose="02000503000000000000" pitchFamily="2" charset="0"/>
                    <a:cs typeface="Linux Libertine" panose="02000503000000000000" pitchFamily="2" charset="0"/>
                  </a:rPr>
                  <a:t>**</a:t>
                </a:r>
                <a:endParaRPr lang="en-SG" altLang="zh-CN" sz="800" b="1" dirty="0">
                  <a:latin typeface="Walbaum Display Heavy" panose="020B0604020202020204" pitchFamily="18" charset="0"/>
                  <a:ea typeface="Linux Libertine" panose="02000503000000000000" pitchFamily="2" charset="0"/>
                  <a:cs typeface="Linux Libertine" panose="02000503000000000000" pitchFamily="2" charset="0"/>
                </a:endParaRPr>
              </a:p>
              <a:p>
                <a:r>
                  <a:rPr lang="zh-CN" altLang="en-US" sz="800" b="1" dirty="0">
                    <a:latin typeface="Walbaum Display Heavy" panose="020B0604020202020204" pitchFamily="18" charset="0"/>
                    <a:ea typeface="Linux Libertine" panose="02000503000000000000" pitchFamily="2" charset="0"/>
                    <a:cs typeface="Linux Libertine" panose="02000503000000000000" pitchFamily="2" charset="0"/>
                  </a:rPr>
                  <a:t>********</a:t>
                </a:r>
                <a:endParaRPr lang="en-SG" altLang="zh-CN" sz="800" b="1" dirty="0">
                  <a:latin typeface="Walbaum Display Heavy" panose="020B0604020202020204" pitchFamily="18" charset="0"/>
                  <a:ea typeface="Linux Libertine" panose="02000503000000000000" pitchFamily="2" charset="0"/>
                  <a:cs typeface="Linux Libertine" panose="02000503000000000000" pitchFamily="2" charset="0"/>
                </a:endParaRPr>
              </a:p>
              <a:p>
                <a:r>
                  <a:rPr lang="zh-CN" altLang="en-US" sz="800" b="1" dirty="0">
                    <a:latin typeface="Walbaum Display Heavy" panose="020B0604020202020204" pitchFamily="18" charset="0"/>
                    <a:ea typeface="Linux Libertine" panose="02000503000000000000" pitchFamily="2" charset="0"/>
                    <a:cs typeface="Linux Libertine" panose="02000503000000000000" pitchFamily="2" charset="0"/>
                  </a:rPr>
                  <a:t>*</a:t>
                </a:r>
                <a:endParaRPr lang="en-SG" altLang="zh-CN" sz="800" b="1" dirty="0">
                  <a:latin typeface="Walbaum Display Heavy" panose="020B0604020202020204" pitchFamily="18" charset="0"/>
                  <a:ea typeface="Linux Libertine" panose="02000503000000000000" pitchFamily="2" charset="0"/>
                  <a:cs typeface="Linux Libertine" panose="02000503000000000000" pitchFamily="2" charset="0"/>
                </a:endParaRPr>
              </a:p>
              <a:p>
                <a:r>
                  <a:rPr lang="zh-CN" altLang="en-US" sz="800" b="1" dirty="0">
                    <a:latin typeface="Walbaum Display Heavy" panose="020B0604020202020204" pitchFamily="18" charset="0"/>
                    <a:ea typeface="Linux Libertine" panose="02000503000000000000" pitchFamily="2" charset="0"/>
                    <a:cs typeface="Linux Libertine" panose="02000503000000000000" pitchFamily="2" charset="0"/>
                  </a:rPr>
                  <a:t>******</a:t>
                </a:r>
                <a:endParaRPr lang="en-SG" altLang="zh-CN" sz="800" b="1" dirty="0">
                  <a:latin typeface="Walbaum Display Heavy" panose="020B0604020202020204" pitchFamily="18" charset="0"/>
                  <a:ea typeface="Linux Libertine" panose="02000503000000000000" pitchFamily="2" charset="0"/>
                  <a:cs typeface="Linux Libertine" panose="02000503000000000000" pitchFamily="2" charset="0"/>
                </a:endParaRPr>
              </a:p>
              <a:p>
                <a:r>
                  <a:rPr lang="zh-CN" altLang="en-US" sz="800" b="1" dirty="0">
                    <a:latin typeface="Walbaum Display Heavy" panose="020B0604020202020204" pitchFamily="18" charset="0"/>
                    <a:ea typeface="Linux Libertine" panose="02000503000000000000" pitchFamily="2" charset="0"/>
                    <a:cs typeface="Linux Libertine" panose="02000503000000000000" pitchFamily="2" charset="0"/>
                  </a:rPr>
                  <a:t>****</a:t>
                </a:r>
                <a:r>
                  <a:rPr lang="en-SG" altLang="zh-CN" sz="800" b="1" dirty="0">
                    <a:latin typeface="Walbaum Display Heavy" panose="020B0604020202020204" pitchFamily="18" charset="0"/>
                    <a:ea typeface="Linux Libertine" panose="02000503000000000000" pitchFamily="2" charset="0"/>
                    <a:cs typeface="Linux Libertine" panose="02000503000000000000" pitchFamily="2" charset="0"/>
                  </a:rPr>
                  <a:t>***</a:t>
                </a:r>
                <a:r>
                  <a:rPr lang="zh-CN" altLang="en-US" sz="800" b="1" dirty="0">
                    <a:latin typeface="Walbaum Display Heavy" panose="020B0604020202020204" pitchFamily="18" charset="0"/>
                    <a:ea typeface="Linux Libertine" panose="02000503000000000000" pitchFamily="2" charset="0"/>
                    <a:cs typeface="Linux Libertine" panose="02000503000000000000" pitchFamily="2" charset="0"/>
                  </a:rPr>
                  <a:t>****</a:t>
                </a:r>
                <a:endParaRPr lang="en-SG" altLang="zh-CN" sz="800" b="1" dirty="0">
                  <a:latin typeface="Walbaum Display Heavy" panose="020B0604020202020204" pitchFamily="18" charset="0"/>
                  <a:ea typeface="Linux Libertine" panose="02000503000000000000" pitchFamily="2" charset="0"/>
                  <a:cs typeface="Linux Libertine" panose="02000503000000000000" pitchFamily="2" charset="0"/>
                </a:endParaRPr>
              </a:p>
              <a:p>
                <a:r>
                  <a:rPr lang="zh-CN" altLang="en-US" sz="800" b="1" dirty="0">
                    <a:latin typeface="Walbaum Display Heavy" panose="020B0604020202020204" pitchFamily="18" charset="0"/>
                    <a:ea typeface="Linux Libertine" panose="02000503000000000000" pitchFamily="2" charset="0"/>
                    <a:cs typeface="Linux Libertine" panose="02000503000000000000" pitchFamily="2" charset="0"/>
                  </a:rPr>
                  <a:t>***</a:t>
                </a:r>
                <a:endParaRPr lang="en-SG" altLang="zh-CN" sz="800" b="1" dirty="0">
                  <a:latin typeface="Walbaum Display Heavy" panose="020B0604020202020204" pitchFamily="18" charset="0"/>
                  <a:ea typeface="Linux Libertine" panose="02000503000000000000" pitchFamily="2" charset="0"/>
                  <a:cs typeface="Linux Libertine" panose="02000503000000000000" pitchFamily="2" charset="0"/>
                </a:endParaRPr>
              </a:p>
              <a:p>
                <a:r>
                  <a:rPr lang="zh-CN" altLang="en-US" sz="800" b="1" dirty="0">
                    <a:latin typeface="Walbaum Display Heavy" panose="020B0604020202020204" pitchFamily="18" charset="0"/>
                    <a:ea typeface="Linux Libertine" panose="02000503000000000000" pitchFamily="2" charset="0"/>
                    <a:cs typeface="Linux Libertine" panose="02000503000000000000" pitchFamily="2" charset="0"/>
                  </a:rPr>
                  <a:t>******</a:t>
                </a:r>
                <a:endParaRPr lang="en-SG" altLang="zh-CN" sz="800" b="1" dirty="0">
                  <a:latin typeface="Walbaum Display Heavy" panose="020B0604020202020204" pitchFamily="18" charset="0"/>
                  <a:ea typeface="Linux Libertine" panose="02000503000000000000" pitchFamily="2" charset="0"/>
                  <a:cs typeface="Linux Libertine" panose="02000503000000000000" pitchFamily="2" charset="0"/>
                </a:endParaRPr>
              </a:p>
              <a:p>
                <a:r>
                  <a:rPr lang="zh-CN" altLang="en-US" sz="800" b="1" dirty="0">
                    <a:latin typeface="Walbaum Display Heavy" panose="020B0604020202020204" pitchFamily="18" charset="0"/>
                    <a:ea typeface="Linux Libertine" panose="02000503000000000000" pitchFamily="2" charset="0"/>
                    <a:cs typeface="Linux Libertine" panose="02000503000000000000" pitchFamily="2" charset="0"/>
                  </a:rPr>
                  <a:t>*****</a:t>
                </a:r>
                <a:endParaRPr lang="en-SG" altLang="zh-CN" sz="800" b="1" dirty="0">
                  <a:latin typeface="Walbaum Display Heavy" panose="020B0604020202020204" pitchFamily="18" charset="0"/>
                  <a:ea typeface="Linux Libertine" panose="02000503000000000000" pitchFamily="2" charset="0"/>
                  <a:cs typeface="Linux Libertine" panose="02000503000000000000" pitchFamily="2" charset="0"/>
                </a:endParaRPr>
              </a:p>
              <a:p>
                <a:r>
                  <a:rPr lang="zh-CN" altLang="en-US" sz="800" b="1" dirty="0">
                    <a:latin typeface="Walbaum Display Heavy" panose="020B0604020202020204" pitchFamily="18" charset="0"/>
                    <a:ea typeface="Linux Libertine" panose="02000503000000000000" pitchFamily="2" charset="0"/>
                    <a:cs typeface="Linux Libertine" panose="02000503000000000000" pitchFamily="2" charset="0"/>
                  </a:rPr>
                  <a:t>**</a:t>
                </a:r>
                <a:endParaRPr lang="en-SG" altLang="zh-CN" sz="800" b="1" dirty="0">
                  <a:latin typeface="Walbaum Display Heavy" panose="020B0604020202020204" pitchFamily="18" charset="0"/>
                  <a:ea typeface="Linux Libertine" panose="02000503000000000000" pitchFamily="2" charset="0"/>
                  <a:cs typeface="Linux Libertine" panose="02000503000000000000" pitchFamily="2" charset="0"/>
                </a:endParaRPr>
              </a:p>
              <a:p>
                <a:r>
                  <a:rPr lang="zh-CN" altLang="en-US" sz="800" b="1" dirty="0">
                    <a:latin typeface="Walbaum Display Heavy" panose="020B0604020202020204" pitchFamily="18" charset="0"/>
                    <a:ea typeface="Linux Libertine" panose="02000503000000000000" pitchFamily="2" charset="0"/>
                    <a:cs typeface="Linux Libertine" panose="02000503000000000000" pitchFamily="2" charset="0"/>
                  </a:rPr>
                  <a:t>*********</a:t>
                </a:r>
                <a:endParaRPr lang="en-SG" altLang="zh-CN" sz="800" b="1" dirty="0">
                  <a:latin typeface="Walbaum Display Heavy" panose="020B0604020202020204" pitchFamily="18" charset="0"/>
                  <a:ea typeface="Linux Libertine" panose="02000503000000000000" pitchFamily="2" charset="0"/>
                  <a:cs typeface="Linux Libertine" panose="02000503000000000000" pitchFamily="2" charset="0"/>
                </a:endParaRPr>
              </a:p>
              <a:p>
                <a:r>
                  <a:rPr lang="zh-CN" altLang="en-US" sz="800" b="1" dirty="0">
                    <a:latin typeface="Walbaum Display Heavy" panose="020B0604020202020204" pitchFamily="18" charset="0"/>
                    <a:ea typeface="Linux Libertine" panose="02000503000000000000" pitchFamily="2" charset="0"/>
                    <a:cs typeface="Linux Libertine" panose="02000503000000000000" pitchFamily="2" charset="0"/>
                  </a:rPr>
                  <a:t>***</a:t>
                </a:r>
                <a:endParaRPr lang="en-SG" altLang="zh-CN" sz="800" b="1" dirty="0">
                  <a:latin typeface="Walbaum Display Heavy" panose="020B0604020202020204" pitchFamily="18" charset="0"/>
                  <a:ea typeface="Linux Libertine" panose="02000503000000000000" pitchFamily="2" charset="0"/>
                  <a:cs typeface="Linux Libertine" panose="02000503000000000000" pitchFamily="2" charset="0"/>
                </a:endParaRPr>
              </a:p>
              <a:p>
                <a:r>
                  <a:rPr lang="zh-CN" altLang="en-US" sz="800" b="1" dirty="0">
                    <a:latin typeface="Walbaum Display Heavy" panose="020B0604020202020204" pitchFamily="18" charset="0"/>
                    <a:ea typeface="Linux Libertine" panose="02000503000000000000" pitchFamily="2" charset="0"/>
                    <a:cs typeface="Linux Libertine" panose="02000503000000000000" pitchFamily="2" charset="0"/>
                  </a:rPr>
                  <a:t>*****</a:t>
                </a:r>
                <a:endParaRPr lang="en-SG" altLang="zh-CN" sz="800" b="1" dirty="0">
                  <a:latin typeface="Walbaum Display Heavy" panose="020B0604020202020204" pitchFamily="18" charset="0"/>
                  <a:ea typeface="Linux Libertine" panose="02000503000000000000" pitchFamily="2" charset="0"/>
                  <a:cs typeface="Linux Libertine" panose="02000503000000000000" pitchFamily="2" charset="0"/>
                </a:endParaRPr>
              </a:p>
              <a:p>
                <a:r>
                  <a:rPr lang="zh-CN" altLang="en-US" sz="800" b="1" dirty="0">
                    <a:latin typeface="Walbaum Display Heavy" panose="020B0604020202020204" pitchFamily="18" charset="0"/>
                    <a:ea typeface="Linux Libertine" panose="02000503000000000000" pitchFamily="2" charset="0"/>
                    <a:cs typeface="Linux Libertine" panose="02000503000000000000" pitchFamily="2" charset="0"/>
                  </a:rPr>
                  <a:t>***</a:t>
                </a:r>
                <a:endParaRPr lang="en-SG" altLang="zh-CN" sz="800" b="1" dirty="0">
                  <a:latin typeface="Walbaum Display Heavy" panose="020B0604020202020204" pitchFamily="18" charset="0"/>
                  <a:ea typeface="Linux Libertine" panose="02000503000000000000" pitchFamily="2" charset="0"/>
                  <a:cs typeface="Linux Libertine" panose="02000503000000000000" pitchFamily="2" charset="0"/>
                </a:endParaRPr>
              </a:p>
              <a:p>
                <a:r>
                  <a:rPr lang="zh-CN" altLang="en-US" sz="800" b="1" dirty="0">
                    <a:latin typeface="Walbaum Display Heavy" panose="020B0604020202020204" pitchFamily="18" charset="0"/>
                    <a:ea typeface="Linux Libertine" panose="02000503000000000000" pitchFamily="2" charset="0"/>
                    <a:cs typeface="Linux Libertine" panose="02000503000000000000" pitchFamily="2" charset="0"/>
                  </a:rPr>
                  <a:t>********</a:t>
                </a:r>
                <a:endParaRPr lang="en-SG" sz="800" b="1" dirty="0">
                  <a:latin typeface="Walbaum Display Heavy" panose="020B0604020202020204" pitchFamily="18" charset="0"/>
                  <a:ea typeface="Linux Libertine" panose="02000503000000000000" pitchFamily="2" charset="0"/>
                  <a:cs typeface="Linux Libertine" panose="02000503000000000000" pitchFamily="2" charset="0"/>
                </a:endParaRPr>
              </a:p>
            </p:txBody>
          </p:sp>
          <p:sp>
            <p:nvSpPr>
              <p:cNvPr id="47" name="Left Brace 46">
                <a:extLst>
                  <a:ext uri="{FF2B5EF4-FFF2-40B4-BE49-F238E27FC236}">
                    <a16:creationId xmlns:a16="http://schemas.microsoft.com/office/drawing/2014/main" id="{C6E3347A-A1AF-2E7F-D0EC-FE286C4C79A0}"/>
                  </a:ext>
                </a:extLst>
              </p:cNvPr>
              <p:cNvSpPr/>
              <p:nvPr/>
            </p:nvSpPr>
            <p:spPr>
              <a:xfrm flipH="1">
                <a:off x="13806757" y="1566888"/>
                <a:ext cx="81393" cy="1653498"/>
              </a:xfrm>
              <a:prstGeom prst="leftBrace">
                <a:avLst>
                  <a:gd name="adj1" fmla="val 30136"/>
                  <a:gd name="adj2" fmla="val 50196"/>
                </a:avLst>
              </a:prstGeom>
              <a:ln>
                <a:solidFill>
                  <a:schemeClr val="tx1"/>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SG" sz="2000"/>
              </a:p>
            </p:txBody>
          </p:sp>
          <p:cxnSp>
            <p:nvCxnSpPr>
              <p:cNvPr id="48" name="Straight Connector 47">
                <a:extLst>
                  <a:ext uri="{FF2B5EF4-FFF2-40B4-BE49-F238E27FC236}">
                    <a16:creationId xmlns:a16="http://schemas.microsoft.com/office/drawing/2014/main" id="{DEF73CAA-BB1E-DE07-1DB9-7DAE37EF29FF}"/>
                  </a:ext>
                </a:extLst>
              </p:cNvPr>
              <p:cNvCxnSpPr>
                <a:cxnSpLocks/>
              </p:cNvCxnSpPr>
              <p:nvPr/>
            </p:nvCxnSpPr>
            <p:spPr>
              <a:xfrm>
                <a:off x="13890353" y="2393637"/>
                <a:ext cx="192975" cy="0"/>
              </a:xfrm>
              <a:prstGeom prst="line">
                <a:avLst/>
              </a:prstGeom>
              <a:ln w="9525">
                <a:headEnd type="none" w="med" len="med"/>
                <a:tailEnd type="arrow" w="med" len="med"/>
              </a:ln>
            </p:spPr>
            <p:style>
              <a:lnRef idx="1">
                <a:schemeClr val="dk1"/>
              </a:lnRef>
              <a:fillRef idx="0">
                <a:schemeClr val="dk1"/>
              </a:fillRef>
              <a:effectRef idx="0">
                <a:schemeClr val="dk1"/>
              </a:effectRef>
              <a:fontRef idx="minor">
                <a:schemeClr val="tx1"/>
              </a:fontRef>
            </p:style>
          </p:cxnSp>
        </p:grpSp>
        <p:cxnSp>
          <p:nvCxnSpPr>
            <p:cNvPr id="40" name="Straight Connector 39">
              <a:extLst>
                <a:ext uri="{FF2B5EF4-FFF2-40B4-BE49-F238E27FC236}">
                  <a16:creationId xmlns:a16="http://schemas.microsoft.com/office/drawing/2014/main" id="{DFAC421D-BDFF-F0FD-18F2-6EB7BA8E5709}"/>
                </a:ext>
              </a:extLst>
            </p:cNvPr>
            <p:cNvCxnSpPr>
              <a:cxnSpLocks/>
            </p:cNvCxnSpPr>
            <p:nvPr/>
          </p:nvCxnSpPr>
          <p:spPr>
            <a:xfrm>
              <a:off x="12265206" y="5772863"/>
              <a:ext cx="209872" cy="73106"/>
            </a:xfrm>
            <a:prstGeom prst="line">
              <a:avLst/>
            </a:prstGeom>
            <a:ln w="19050">
              <a:solidFill>
                <a:srgbClr val="FF0000">
                  <a:alpha val="49020"/>
                </a:srgbClr>
              </a:solidFill>
            </a:ln>
          </p:spPr>
          <p:style>
            <a:lnRef idx="1">
              <a:schemeClr val="accent2"/>
            </a:lnRef>
            <a:fillRef idx="0">
              <a:schemeClr val="accent2"/>
            </a:fillRef>
            <a:effectRef idx="0">
              <a:schemeClr val="accent2"/>
            </a:effectRef>
            <a:fontRef idx="minor">
              <a:schemeClr val="tx1"/>
            </a:fontRef>
          </p:style>
        </p:cxnSp>
        <p:cxnSp>
          <p:nvCxnSpPr>
            <p:cNvPr id="41" name="Straight Connector 40">
              <a:extLst>
                <a:ext uri="{FF2B5EF4-FFF2-40B4-BE49-F238E27FC236}">
                  <a16:creationId xmlns:a16="http://schemas.microsoft.com/office/drawing/2014/main" id="{01DCDF38-D234-1A6F-F3DA-101536372E92}"/>
                </a:ext>
              </a:extLst>
            </p:cNvPr>
            <p:cNvCxnSpPr>
              <a:cxnSpLocks/>
            </p:cNvCxnSpPr>
            <p:nvPr/>
          </p:nvCxnSpPr>
          <p:spPr>
            <a:xfrm>
              <a:off x="12263883" y="5531435"/>
              <a:ext cx="209872" cy="73106"/>
            </a:xfrm>
            <a:prstGeom prst="line">
              <a:avLst/>
            </a:prstGeom>
            <a:ln w="19050">
              <a:solidFill>
                <a:srgbClr val="FF0000">
                  <a:alpha val="49020"/>
                </a:srgbClr>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9D07A17F-5EDA-E1EE-14ED-652F22438E07}"/>
                </a:ext>
              </a:extLst>
            </p:cNvPr>
            <p:cNvCxnSpPr>
              <a:cxnSpLocks/>
            </p:cNvCxnSpPr>
            <p:nvPr/>
          </p:nvCxnSpPr>
          <p:spPr>
            <a:xfrm>
              <a:off x="12268645" y="4922707"/>
              <a:ext cx="209872" cy="73106"/>
            </a:xfrm>
            <a:prstGeom prst="line">
              <a:avLst/>
            </a:prstGeom>
            <a:ln w="19050">
              <a:solidFill>
                <a:srgbClr val="FF0000">
                  <a:alpha val="49020"/>
                </a:srgbClr>
              </a:solidFill>
            </a:ln>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06969B44-6688-4733-C5C9-8FDCE6F529D1}"/>
                </a:ext>
              </a:extLst>
            </p:cNvPr>
            <p:cNvCxnSpPr>
              <a:cxnSpLocks/>
            </p:cNvCxnSpPr>
            <p:nvPr/>
          </p:nvCxnSpPr>
          <p:spPr>
            <a:xfrm>
              <a:off x="12270968" y="4575632"/>
              <a:ext cx="86297" cy="41066"/>
            </a:xfrm>
            <a:prstGeom prst="line">
              <a:avLst/>
            </a:prstGeom>
            <a:ln w="19050">
              <a:solidFill>
                <a:srgbClr val="FF0000">
                  <a:alpha val="49020"/>
                </a:srgbClr>
              </a:solidFill>
            </a:ln>
          </p:spPr>
          <p:style>
            <a:lnRef idx="1">
              <a:schemeClr val="accent2"/>
            </a:lnRef>
            <a:fillRef idx="0">
              <a:schemeClr val="accent2"/>
            </a:fillRef>
            <a:effectRef idx="0">
              <a:schemeClr val="accent2"/>
            </a:effectRef>
            <a:fontRef idx="minor">
              <a:schemeClr val="tx1"/>
            </a:fontRef>
          </p:style>
        </p:cxnSp>
        <p:cxnSp>
          <p:nvCxnSpPr>
            <p:cNvPr id="45" name="Straight Connector 44">
              <a:extLst>
                <a:ext uri="{FF2B5EF4-FFF2-40B4-BE49-F238E27FC236}">
                  <a16:creationId xmlns:a16="http://schemas.microsoft.com/office/drawing/2014/main" id="{941920CE-4E87-24F2-D1DF-AB1C7046FC9D}"/>
                </a:ext>
              </a:extLst>
            </p:cNvPr>
            <p:cNvCxnSpPr>
              <a:cxnSpLocks/>
            </p:cNvCxnSpPr>
            <p:nvPr/>
          </p:nvCxnSpPr>
          <p:spPr>
            <a:xfrm>
              <a:off x="12274117" y="5307334"/>
              <a:ext cx="117908" cy="55779"/>
            </a:xfrm>
            <a:prstGeom prst="line">
              <a:avLst/>
            </a:prstGeom>
            <a:ln w="19050">
              <a:solidFill>
                <a:srgbClr val="FF0000">
                  <a:alpha val="49020"/>
                </a:srgbClr>
              </a:solidFill>
            </a:ln>
          </p:spPr>
          <p:style>
            <a:lnRef idx="1">
              <a:schemeClr val="accent2"/>
            </a:lnRef>
            <a:fillRef idx="0">
              <a:schemeClr val="accent2"/>
            </a:fillRef>
            <a:effectRef idx="0">
              <a:schemeClr val="accent2"/>
            </a:effectRef>
            <a:fontRef idx="minor">
              <a:schemeClr val="tx1"/>
            </a:fontRef>
          </p:style>
        </p:cxnSp>
      </p:grpSp>
      <p:sp>
        <p:nvSpPr>
          <p:cNvPr id="49" name="Rectangle: Rounded Corners 48">
            <a:extLst>
              <a:ext uri="{FF2B5EF4-FFF2-40B4-BE49-F238E27FC236}">
                <a16:creationId xmlns:a16="http://schemas.microsoft.com/office/drawing/2014/main" id="{5D8E01BC-E472-C0CA-C1C1-105303E2E7A0}"/>
              </a:ext>
            </a:extLst>
          </p:cNvPr>
          <p:cNvSpPr/>
          <p:nvPr/>
        </p:nvSpPr>
        <p:spPr>
          <a:xfrm>
            <a:off x="7985468" y="3516149"/>
            <a:ext cx="722810" cy="2062153"/>
          </a:xfrm>
          <a:prstGeom prst="roundRect">
            <a:avLst>
              <a:gd name="adj" fmla="val 7796"/>
            </a:avLst>
          </a:prstGeom>
          <a:noFill/>
          <a:ln w="28575">
            <a:solidFill>
              <a:srgbClr val="033F7D">
                <a:alpha val="40000"/>
              </a:srgb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50" name="Rectangle: Rounded Corners 49">
            <a:extLst>
              <a:ext uri="{FF2B5EF4-FFF2-40B4-BE49-F238E27FC236}">
                <a16:creationId xmlns:a16="http://schemas.microsoft.com/office/drawing/2014/main" id="{0AF2B5E3-2190-7FEE-987B-365EE7534EE2}"/>
              </a:ext>
            </a:extLst>
          </p:cNvPr>
          <p:cNvSpPr/>
          <p:nvPr/>
        </p:nvSpPr>
        <p:spPr>
          <a:xfrm>
            <a:off x="9136396" y="3512409"/>
            <a:ext cx="1416962" cy="2062153"/>
          </a:xfrm>
          <a:prstGeom prst="roundRect">
            <a:avLst>
              <a:gd name="adj" fmla="val 5107"/>
            </a:avLst>
          </a:prstGeom>
          <a:noFill/>
          <a:ln w="28575">
            <a:solidFill>
              <a:schemeClr val="accent2">
                <a:lumMod val="75000"/>
                <a:alpha val="4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51" name="TextBox 50">
            <a:extLst>
              <a:ext uri="{FF2B5EF4-FFF2-40B4-BE49-F238E27FC236}">
                <a16:creationId xmlns:a16="http://schemas.microsoft.com/office/drawing/2014/main" id="{DFD590B0-A69C-E14B-041E-C0E8B146660F}"/>
              </a:ext>
            </a:extLst>
          </p:cNvPr>
          <p:cNvSpPr txBox="1"/>
          <p:nvPr/>
        </p:nvSpPr>
        <p:spPr>
          <a:xfrm>
            <a:off x="7999150" y="5595486"/>
            <a:ext cx="722810" cy="276999"/>
          </a:xfrm>
          <a:prstGeom prst="rect">
            <a:avLst/>
          </a:prstGeom>
          <a:noFill/>
        </p:spPr>
        <p:txBody>
          <a:bodyPr wrap="square" rtlCol="0">
            <a:spAutoFit/>
          </a:bodyPr>
          <a:lstStyle/>
          <a:p>
            <a:pPr algn="ctr"/>
            <a:r>
              <a:rPr lang="en-US" sz="1200" i="1" dirty="0">
                <a:latin typeface="+mn-lt"/>
              </a:rPr>
              <a:t>Filtering</a:t>
            </a:r>
            <a:endParaRPr lang="en-AU" sz="1200" i="1" dirty="0">
              <a:latin typeface="+mn-lt"/>
            </a:endParaRPr>
          </a:p>
        </p:txBody>
      </p:sp>
      <p:sp>
        <p:nvSpPr>
          <p:cNvPr id="52" name="TextBox 51">
            <a:extLst>
              <a:ext uri="{FF2B5EF4-FFF2-40B4-BE49-F238E27FC236}">
                <a16:creationId xmlns:a16="http://schemas.microsoft.com/office/drawing/2014/main" id="{CA321BBE-2EB0-E951-60EE-51DBE9834A07}"/>
              </a:ext>
            </a:extLst>
          </p:cNvPr>
          <p:cNvSpPr txBox="1"/>
          <p:nvPr/>
        </p:nvSpPr>
        <p:spPr>
          <a:xfrm>
            <a:off x="9047285" y="5587023"/>
            <a:ext cx="1582823" cy="276999"/>
          </a:xfrm>
          <a:prstGeom prst="rect">
            <a:avLst/>
          </a:prstGeom>
          <a:noFill/>
        </p:spPr>
        <p:txBody>
          <a:bodyPr wrap="square" rtlCol="0">
            <a:spAutoFit/>
          </a:bodyPr>
          <a:lstStyle/>
          <a:p>
            <a:pPr algn="ctr"/>
            <a:r>
              <a:rPr lang="en-US" sz="1200" i="1" dirty="0">
                <a:latin typeface="+mn-lt"/>
              </a:rPr>
              <a:t>Differential Analysis</a:t>
            </a:r>
            <a:endParaRPr lang="en-AU" sz="1200" i="1" dirty="0">
              <a:latin typeface="+mn-lt"/>
            </a:endParaRPr>
          </a:p>
        </p:txBody>
      </p:sp>
      <p:sp>
        <p:nvSpPr>
          <p:cNvPr id="9" name="TextBox 8">
            <a:extLst>
              <a:ext uri="{FF2B5EF4-FFF2-40B4-BE49-F238E27FC236}">
                <a16:creationId xmlns:a16="http://schemas.microsoft.com/office/drawing/2014/main" id="{11039BD1-3724-B79F-1F91-652E0C00AD82}"/>
              </a:ext>
            </a:extLst>
          </p:cNvPr>
          <p:cNvSpPr txBox="1"/>
          <p:nvPr/>
        </p:nvSpPr>
        <p:spPr>
          <a:xfrm>
            <a:off x="909420" y="927870"/>
            <a:ext cx="6862980" cy="400110"/>
          </a:xfrm>
          <a:prstGeom prst="rect">
            <a:avLst/>
          </a:prstGeom>
          <a:noFill/>
        </p:spPr>
        <p:txBody>
          <a:bodyPr wrap="square">
            <a:spAutoFit/>
          </a:bodyPr>
          <a:lstStyle/>
          <a:p>
            <a:r>
              <a:rPr lang="en-US" altLang="zh-CN" sz="2000" dirty="0">
                <a:solidFill>
                  <a:srgbClr val="0065BE"/>
                </a:solidFill>
                <a:latin typeface="+mn-lt"/>
              </a:rPr>
              <a:t>Phase</a:t>
            </a:r>
            <a:r>
              <a:rPr lang="zh-CN" altLang="en-US" sz="2000" dirty="0">
                <a:solidFill>
                  <a:srgbClr val="0065BE"/>
                </a:solidFill>
                <a:latin typeface="+mn-lt"/>
              </a:rPr>
              <a:t> </a:t>
            </a:r>
            <a:r>
              <a:rPr lang="en-US" altLang="zh-CN" sz="2000" dirty="0">
                <a:solidFill>
                  <a:srgbClr val="0065BE"/>
                </a:solidFill>
                <a:latin typeface="+mn-lt"/>
              </a:rPr>
              <a:t>3</a:t>
            </a:r>
            <a:r>
              <a:rPr lang="zh-CN" altLang="en-US" sz="2000" dirty="0">
                <a:solidFill>
                  <a:srgbClr val="0065BE"/>
                </a:solidFill>
                <a:latin typeface="+mn-lt"/>
              </a:rPr>
              <a:t> </a:t>
            </a:r>
            <a:r>
              <a:rPr lang="en-US" altLang="zh-CN" sz="2000" dirty="0">
                <a:solidFill>
                  <a:srgbClr val="0065BE"/>
                </a:solidFill>
                <a:latin typeface="+mn-lt"/>
              </a:rPr>
              <a:t>–</a:t>
            </a:r>
            <a:r>
              <a:rPr lang="zh-CN" altLang="en-US" sz="2000" dirty="0">
                <a:solidFill>
                  <a:srgbClr val="0065BE"/>
                </a:solidFill>
                <a:latin typeface="+mn-lt"/>
              </a:rPr>
              <a:t> </a:t>
            </a:r>
            <a:r>
              <a:rPr lang="en-US" altLang="zh-CN" sz="2000" dirty="0">
                <a:solidFill>
                  <a:srgbClr val="0065BE"/>
                </a:solidFill>
                <a:latin typeface="+mn-lt"/>
              </a:rPr>
              <a:t>UUI</a:t>
            </a:r>
            <a:r>
              <a:rPr lang="zh-CN" altLang="en-US" sz="2000" dirty="0">
                <a:solidFill>
                  <a:srgbClr val="0065BE"/>
                </a:solidFill>
                <a:latin typeface="+mn-lt"/>
              </a:rPr>
              <a:t> </a:t>
            </a:r>
            <a:r>
              <a:rPr lang="en-US" altLang="zh-CN" sz="2000" dirty="0">
                <a:solidFill>
                  <a:srgbClr val="0065BE"/>
                </a:solidFill>
                <a:latin typeface="+mn-lt"/>
              </a:rPr>
              <a:t>Identification</a:t>
            </a:r>
            <a:endParaRPr lang="en-AU" sz="2000" dirty="0">
              <a:solidFill>
                <a:srgbClr val="0065BE"/>
              </a:solidFill>
              <a:latin typeface="+mn-lt"/>
            </a:endParaRPr>
          </a:p>
        </p:txBody>
      </p:sp>
      <p:sp>
        <p:nvSpPr>
          <p:cNvPr id="53" name="TextBox 52">
            <a:extLst>
              <a:ext uri="{FF2B5EF4-FFF2-40B4-BE49-F238E27FC236}">
                <a16:creationId xmlns:a16="http://schemas.microsoft.com/office/drawing/2014/main" id="{1F1D7339-82A4-94D3-AA1F-E540AF746388}"/>
              </a:ext>
            </a:extLst>
          </p:cNvPr>
          <p:cNvSpPr txBox="1"/>
          <p:nvPr/>
        </p:nvSpPr>
        <p:spPr>
          <a:xfrm>
            <a:off x="896544" y="369017"/>
            <a:ext cx="9349038" cy="584775"/>
          </a:xfrm>
          <a:prstGeom prst="rect">
            <a:avLst/>
          </a:prstGeom>
          <a:noFill/>
        </p:spPr>
        <p:txBody>
          <a:bodyPr wrap="square">
            <a:spAutoFit/>
          </a:bodyPr>
          <a:lstStyle/>
          <a:p>
            <a:r>
              <a:rPr lang="en-US" altLang="zh-CN" sz="3200" b="1" dirty="0">
                <a:solidFill>
                  <a:srgbClr val="0065BE"/>
                </a:solidFill>
                <a:latin typeface="+mn-lt"/>
              </a:rPr>
              <a:t>Assessing</a:t>
            </a:r>
            <a:r>
              <a:rPr lang="zh-CN" altLang="en-US" sz="3200" b="1" dirty="0">
                <a:solidFill>
                  <a:srgbClr val="0065BE"/>
                </a:solidFill>
                <a:latin typeface="+mn-lt"/>
              </a:rPr>
              <a:t> </a:t>
            </a:r>
            <a:r>
              <a:rPr lang="en-US" altLang="zh-CN" sz="3200" b="1" u="sng" dirty="0">
                <a:solidFill>
                  <a:srgbClr val="0065BE"/>
                </a:solidFill>
                <a:latin typeface="+mn-lt"/>
              </a:rPr>
              <a:t>Un</a:t>
            </a:r>
            <a:r>
              <a:rPr lang="en-US" altLang="zh-CN" sz="3200" b="1" dirty="0">
                <a:solidFill>
                  <a:srgbClr val="0065BE"/>
                </a:solidFill>
                <a:latin typeface="+mn-lt"/>
              </a:rPr>
              <a:t>documented Channels</a:t>
            </a:r>
          </a:p>
        </p:txBody>
      </p:sp>
      <p:sp>
        <p:nvSpPr>
          <p:cNvPr id="54" name="TextBox 53">
            <a:extLst>
              <a:ext uri="{FF2B5EF4-FFF2-40B4-BE49-F238E27FC236}">
                <a16:creationId xmlns:a16="http://schemas.microsoft.com/office/drawing/2014/main" id="{AC245C53-5315-859E-83AE-7E309402BACE}"/>
              </a:ext>
            </a:extLst>
          </p:cNvPr>
          <p:cNvSpPr txBox="1"/>
          <p:nvPr/>
        </p:nvSpPr>
        <p:spPr>
          <a:xfrm>
            <a:off x="10995128" y="4312652"/>
            <a:ext cx="886781" cy="461665"/>
          </a:xfrm>
          <a:prstGeom prst="rect">
            <a:avLst/>
          </a:prstGeom>
          <a:noFill/>
        </p:spPr>
        <p:txBody>
          <a:bodyPr wrap="none" rtlCol="0">
            <a:spAutoFit/>
          </a:bodyPr>
          <a:lstStyle/>
          <a:p>
            <a:r>
              <a:rPr lang="en-US" altLang="zh-CN" b="1" dirty="0">
                <a:latin typeface="+mn-lt"/>
              </a:rPr>
              <a:t>UUIs</a:t>
            </a:r>
            <a:endParaRPr lang="en-US" b="1" dirty="0">
              <a:latin typeface="+mn-lt"/>
            </a:endParaRPr>
          </a:p>
        </p:txBody>
      </p:sp>
      <p:cxnSp>
        <p:nvCxnSpPr>
          <p:cNvPr id="56" name="Straight Arrow Connector 55">
            <a:extLst>
              <a:ext uri="{FF2B5EF4-FFF2-40B4-BE49-F238E27FC236}">
                <a16:creationId xmlns:a16="http://schemas.microsoft.com/office/drawing/2014/main" id="{83C45BAC-D4AC-665C-C626-3DF2CB4E0B5A}"/>
              </a:ext>
            </a:extLst>
          </p:cNvPr>
          <p:cNvCxnSpPr>
            <a:stCxn id="50" idx="3"/>
            <a:endCxn id="54" idx="1"/>
          </p:cNvCxnSpPr>
          <p:nvPr/>
        </p:nvCxnSpPr>
        <p:spPr>
          <a:xfrm flipV="1">
            <a:off x="10553358" y="4543485"/>
            <a:ext cx="441770" cy="1"/>
          </a:xfrm>
          <a:prstGeom prst="straightConnector1">
            <a:avLst/>
          </a:prstGeom>
          <a:ln w="6350">
            <a:headEnd type="none" w="med" len="med"/>
            <a:tailEnd type="arrow" w="med" len="med"/>
          </a:ln>
          <a:effectLst/>
        </p:spPr>
        <p:style>
          <a:lnRef idx="2">
            <a:schemeClr val="dk1"/>
          </a:lnRef>
          <a:fillRef idx="0">
            <a:schemeClr val="dk1"/>
          </a:fillRef>
          <a:effectRef idx="1">
            <a:schemeClr val="dk1"/>
          </a:effectRef>
          <a:fontRef idx="minor">
            <a:schemeClr val="tx1"/>
          </a:fontRef>
        </p:style>
      </p:cxnSp>
      <p:sp>
        <p:nvSpPr>
          <p:cNvPr id="2" name="Rectangular Callout 1">
            <a:extLst>
              <a:ext uri="{FF2B5EF4-FFF2-40B4-BE49-F238E27FC236}">
                <a16:creationId xmlns:a16="http://schemas.microsoft.com/office/drawing/2014/main" id="{C654994E-27C2-2972-2B2B-F967968A418D}"/>
              </a:ext>
            </a:extLst>
          </p:cNvPr>
          <p:cNvSpPr/>
          <p:nvPr/>
        </p:nvSpPr>
        <p:spPr>
          <a:xfrm>
            <a:off x="8754228" y="1365538"/>
            <a:ext cx="3082012" cy="1358501"/>
          </a:xfrm>
          <a:prstGeom prst="wedgeRectCallout">
            <a:avLst>
              <a:gd name="adj1" fmla="val -37528"/>
              <a:gd name="adj2" fmla="val 59648"/>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altLang="zh-CN" sz="1800" dirty="0">
                <a:solidFill>
                  <a:schemeClr val="tx1"/>
                </a:solidFill>
              </a:rPr>
              <a:t>Here</a:t>
            </a:r>
            <a:r>
              <a:rPr lang="zh-CN" altLang="en-US" sz="1800" dirty="0">
                <a:solidFill>
                  <a:schemeClr val="tx1"/>
                </a:solidFill>
              </a:rPr>
              <a:t> </a:t>
            </a:r>
            <a:r>
              <a:rPr lang="en-US" altLang="zh-CN" sz="1800" dirty="0">
                <a:solidFill>
                  <a:schemeClr val="tx1"/>
                </a:solidFill>
              </a:rPr>
              <a:t>we</a:t>
            </a:r>
            <a:r>
              <a:rPr lang="zh-CN" altLang="en-US" sz="1800" dirty="0">
                <a:solidFill>
                  <a:schemeClr val="tx1"/>
                </a:solidFill>
              </a:rPr>
              <a:t> </a:t>
            </a:r>
            <a:r>
              <a:rPr lang="en-US" altLang="zh-CN" sz="1800" dirty="0">
                <a:solidFill>
                  <a:schemeClr val="tx1"/>
                </a:solidFill>
              </a:rPr>
              <a:t>assume</a:t>
            </a:r>
            <a:r>
              <a:rPr lang="zh-CN" altLang="en-US" sz="1800" dirty="0">
                <a:solidFill>
                  <a:schemeClr val="tx1"/>
                </a:solidFill>
              </a:rPr>
              <a:t> </a:t>
            </a:r>
            <a:r>
              <a:rPr lang="en-US" altLang="zh-CN" sz="1800" dirty="0">
                <a:solidFill>
                  <a:schemeClr val="tx1"/>
                </a:solidFill>
              </a:rPr>
              <a:t>all</a:t>
            </a:r>
            <a:r>
              <a:rPr lang="zh-CN" altLang="en-US" sz="1800" dirty="0">
                <a:solidFill>
                  <a:schemeClr val="tx1"/>
                </a:solidFill>
              </a:rPr>
              <a:t> </a:t>
            </a:r>
            <a:r>
              <a:rPr lang="en-US" altLang="zh-CN" sz="1800" dirty="0">
                <a:solidFill>
                  <a:schemeClr val="tx1"/>
                </a:solidFill>
              </a:rPr>
              <a:t>UUIs</a:t>
            </a:r>
            <a:r>
              <a:rPr lang="zh-CN" altLang="en-US" sz="1800" dirty="0">
                <a:solidFill>
                  <a:schemeClr val="tx1"/>
                </a:solidFill>
              </a:rPr>
              <a:t> </a:t>
            </a:r>
            <a:r>
              <a:rPr lang="en-US" altLang="zh-CN" sz="1800" dirty="0">
                <a:solidFill>
                  <a:schemeClr val="tx1"/>
                </a:solidFill>
              </a:rPr>
              <a:t>have</a:t>
            </a:r>
            <a:r>
              <a:rPr lang="zh-CN" altLang="en-US" sz="1800" dirty="0">
                <a:solidFill>
                  <a:schemeClr val="tx1"/>
                </a:solidFill>
              </a:rPr>
              <a:t> </a:t>
            </a:r>
            <a:r>
              <a:rPr lang="en-US" altLang="zh-CN" sz="1800" u="sng" dirty="0">
                <a:solidFill>
                  <a:schemeClr val="tx1"/>
                </a:solidFill>
              </a:rPr>
              <a:t>fixed</a:t>
            </a:r>
            <a:r>
              <a:rPr lang="zh-CN" altLang="en-US" sz="1800" u="sng" dirty="0">
                <a:solidFill>
                  <a:schemeClr val="tx1"/>
                </a:solidFill>
              </a:rPr>
              <a:t> </a:t>
            </a:r>
            <a:r>
              <a:rPr lang="en-US" altLang="zh-CN" sz="1800" u="sng" dirty="0">
                <a:solidFill>
                  <a:schemeClr val="tx1"/>
                </a:solidFill>
              </a:rPr>
              <a:t>entry</a:t>
            </a:r>
            <a:r>
              <a:rPr lang="zh-CN" altLang="en-US" sz="1800" u="sng" dirty="0">
                <a:solidFill>
                  <a:schemeClr val="tx1"/>
                </a:solidFill>
              </a:rPr>
              <a:t> </a:t>
            </a:r>
            <a:r>
              <a:rPr lang="en-US" altLang="zh-CN" sz="1800" u="sng" dirty="0">
                <a:solidFill>
                  <a:schemeClr val="tx1"/>
                </a:solidFill>
              </a:rPr>
              <a:t>names</a:t>
            </a:r>
            <a:r>
              <a:rPr lang="zh-CN" altLang="en-US" sz="1800" dirty="0">
                <a:solidFill>
                  <a:schemeClr val="tx1"/>
                </a:solidFill>
              </a:rPr>
              <a:t> </a:t>
            </a:r>
            <a:r>
              <a:rPr lang="en-US" altLang="zh-CN" sz="1800" dirty="0">
                <a:solidFill>
                  <a:schemeClr val="tx1"/>
                </a:solidFill>
              </a:rPr>
              <a:t>that</a:t>
            </a:r>
            <a:r>
              <a:rPr lang="zh-CN" altLang="en-US" sz="1800" dirty="0">
                <a:solidFill>
                  <a:schemeClr val="tx1"/>
                </a:solidFill>
              </a:rPr>
              <a:t> </a:t>
            </a:r>
            <a:r>
              <a:rPr lang="en-US" altLang="zh-CN" sz="1800" dirty="0">
                <a:solidFill>
                  <a:schemeClr val="tx1"/>
                </a:solidFill>
              </a:rPr>
              <a:t>can</a:t>
            </a:r>
            <a:r>
              <a:rPr lang="zh-CN" altLang="en-US" sz="1800" dirty="0">
                <a:solidFill>
                  <a:schemeClr val="tx1"/>
                </a:solidFill>
              </a:rPr>
              <a:t> </a:t>
            </a:r>
            <a:r>
              <a:rPr lang="en-US" altLang="zh-CN" sz="1800" dirty="0">
                <a:solidFill>
                  <a:schemeClr val="tx1"/>
                </a:solidFill>
              </a:rPr>
              <a:t>not</a:t>
            </a:r>
            <a:r>
              <a:rPr lang="zh-CN" altLang="en-US" sz="1800" dirty="0">
                <a:solidFill>
                  <a:schemeClr val="tx1"/>
                </a:solidFill>
              </a:rPr>
              <a:t> </a:t>
            </a:r>
            <a:r>
              <a:rPr lang="en-US" altLang="zh-CN" sz="1800" dirty="0">
                <a:solidFill>
                  <a:schemeClr val="tx1"/>
                </a:solidFill>
              </a:rPr>
              <a:t>be</a:t>
            </a:r>
            <a:r>
              <a:rPr lang="zh-CN" altLang="en-US" sz="1800" dirty="0">
                <a:solidFill>
                  <a:schemeClr val="tx1"/>
                </a:solidFill>
              </a:rPr>
              <a:t> </a:t>
            </a:r>
            <a:r>
              <a:rPr lang="en-US" altLang="zh-CN" sz="1800" dirty="0">
                <a:solidFill>
                  <a:schemeClr val="tx1"/>
                </a:solidFill>
              </a:rPr>
              <a:t>changed</a:t>
            </a:r>
            <a:r>
              <a:rPr lang="zh-CN" altLang="en-US" sz="1800" dirty="0">
                <a:solidFill>
                  <a:schemeClr val="tx1"/>
                </a:solidFill>
              </a:rPr>
              <a:t> </a:t>
            </a:r>
            <a:r>
              <a:rPr lang="en-US" altLang="zh-CN" sz="1800" dirty="0">
                <a:solidFill>
                  <a:schemeClr val="tx1"/>
                </a:solidFill>
              </a:rPr>
              <a:t>once</a:t>
            </a:r>
            <a:r>
              <a:rPr lang="zh-CN" altLang="en-US" sz="1800" dirty="0">
                <a:solidFill>
                  <a:schemeClr val="tx1"/>
                </a:solidFill>
              </a:rPr>
              <a:t> </a:t>
            </a:r>
            <a:r>
              <a:rPr lang="en-US" altLang="zh-CN" sz="1800" dirty="0">
                <a:solidFill>
                  <a:schemeClr val="tx1"/>
                </a:solidFill>
              </a:rPr>
              <a:t>created.</a:t>
            </a:r>
            <a:r>
              <a:rPr lang="zh-CN" altLang="en-US" sz="1800" dirty="0">
                <a:solidFill>
                  <a:schemeClr val="tx1"/>
                </a:solidFill>
              </a:rPr>
              <a:t> </a:t>
            </a:r>
            <a:endParaRPr lang="en-US" sz="1800" dirty="0">
              <a:solidFill>
                <a:schemeClr val="tx1"/>
              </a:solidFill>
            </a:endParaRPr>
          </a:p>
        </p:txBody>
      </p:sp>
    </p:spTree>
    <p:extLst>
      <p:ext uri="{BB962C8B-B14F-4D97-AF65-F5344CB8AC3E}">
        <p14:creationId xmlns:p14="http://schemas.microsoft.com/office/powerpoint/2010/main" val="22823241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168F6-C43A-3A94-6F2C-26020D9F9333}"/>
              </a:ext>
            </a:extLst>
          </p:cNvPr>
          <p:cNvSpPr>
            <a:spLocks noGrp="1"/>
          </p:cNvSpPr>
          <p:nvPr>
            <p:ph type="title"/>
          </p:nvPr>
        </p:nvSpPr>
        <p:spPr>
          <a:xfrm>
            <a:off x="2045500" y="1857375"/>
            <a:ext cx="8076511" cy="217970"/>
          </a:xfrm>
        </p:spPr>
        <p:txBody>
          <a:bodyPr>
            <a:normAutofit fontScale="90000"/>
          </a:bodyPr>
          <a:lstStyle/>
          <a:p>
            <a:pPr algn="l">
              <a:lnSpc>
                <a:spcPct val="100000"/>
              </a:lnSpc>
            </a:pPr>
            <a:r>
              <a:rPr lang="en-US" dirty="0"/>
              <a:t> </a:t>
            </a:r>
            <a:endParaRPr lang="en-SG" dirty="0"/>
          </a:p>
        </p:txBody>
      </p:sp>
      <p:sp>
        <p:nvSpPr>
          <p:cNvPr id="5" name="Slide Number Placeholder 4">
            <a:extLst>
              <a:ext uri="{FF2B5EF4-FFF2-40B4-BE49-F238E27FC236}">
                <a16:creationId xmlns:a16="http://schemas.microsoft.com/office/drawing/2014/main" id="{F9B6CF1D-BC7C-5999-D587-43F55CCA4B82}"/>
              </a:ext>
            </a:extLst>
          </p:cNvPr>
          <p:cNvSpPr>
            <a:spLocks noGrp="1"/>
          </p:cNvSpPr>
          <p:nvPr>
            <p:ph type="sldNum" sz="quarter" idx="13"/>
          </p:nvPr>
        </p:nvSpPr>
        <p:spPr/>
        <p:txBody>
          <a:bodyPr/>
          <a:lstStyle/>
          <a:p>
            <a:fld id="{71C63AB4-6DC0-4902-8E9D-B5377E74E401}" type="slidenum">
              <a:rPr lang="en-SG" smtClean="0"/>
              <a:t>21</a:t>
            </a:fld>
            <a:endParaRPr lang="en-SG"/>
          </a:p>
        </p:txBody>
      </p:sp>
      <p:sp>
        <p:nvSpPr>
          <p:cNvPr id="6" name="TextBox 5">
            <a:extLst>
              <a:ext uri="{FF2B5EF4-FFF2-40B4-BE49-F238E27FC236}">
                <a16:creationId xmlns:a16="http://schemas.microsoft.com/office/drawing/2014/main" id="{A1B4CD5F-9902-2824-D1B5-6BE2E02FBE1C}"/>
              </a:ext>
            </a:extLst>
          </p:cNvPr>
          <p:cNvSpPr txBox="1"/>
          <p:nvPr/>
        </p:nvSpPr>
        <p:spPr>
          <a:xfrm>
            <a:off x="876299" y="1655762"/>
            <a:ext cx="10487026" cy="3016210"/>
          </a:xfrm>
          <a:prstGeom prst="rect">
            <a:avLst/>
          </a:prstGeom>
          <a:noFill/>
        </p:spPr>
        <p:txBody>
          <a:bodyPr wrap="square" rtlCol="0">
            <a:spAutoFit/>
          </a:bodyPr>
          <a:lstStyle/>
          <a:p>
            <a:pPr>
              <a:spcBef>
                <a:spcPts val="0"/>
              </a:spcBef>
              <a:spcAft>
                <a:spcPts val="1200"/>
              </a:spcAft>
            </a:pPr>
            <a:r>
              <a:rPr lang="en-US" sz="2000" dirty="0">
                <a:latin typeface="+mj-lt"/>
              </a:rPr>
              <a:t>Our evaluation aims to address three research questions:</a:t>
            </a:r>
          </a:p>
          <a:p>
            <a:pPr>
              <a:spcBef>
                <a:spcPts val="0"/>
              </a:spcBef>
              <a:spcAft>
                <a:spcPts val="1200"/>
              </a:spcAft>
            </a:pPr>
            <a:r>
              <a:rPr lang="en-US" sz="2000" b="1" dirty="0">
                <a:latin typeface="+mj-lt"/>
              </a:rPr>
              <a:t>RQ1</a:t>
            </a:r>
            <a:r>
              <a:rPr lang="en-US" sz="2000" dirty="0">
                <a:latin typeface="+mj-lt"/>
              </a:rPr>
              <a:t>: What is U2-I2’s performance in identifying UUI mis-handling issues? What is the status quo of UUI protection in the latest Android phones? Do their OSes comply with the up-to-date privacy policy of AOSP?</a:t>
            </a:r>
          </a:p>
          <a:p>
            <a:pPr>
              <a:spcBef>
                <a:spcPts val="0"/>
              </a:spcBef>
              <a:spcAft>
                <a:spcPts val="1200"/>
              </a:spcAft>
            </a:pPr>
            <a:r>
              <a:rPr lang="en-US" sz="2000" b="1" dirty="0">
                <a:latin typeface="+mj-lt"/>
              </a:rPr>
              <a:t>RQ2</a:t>
            </a:r>
            <a:r>
              <a:rPr lang="en-US" sz="2000" dirty="0">
                <a:latin typeface="+mj-lt"/>
              </a:rPr>
              <a:t>: Based on U2-I2’s findings, what UUIs are potentially exposed to non-system apps, and what are the typical exfiltration</a:t>
            </a:r>
            <a:r>
              <a:rPr lang="zh-CN" altLang="en-US" sz="2000" dirty="0">
                <a:latin typeface="+mj-lt"/>
              </a:rPr>
              <a:t> </a:t>
            </a:r>
            <a:r>
              <a:rPr lang="en-US" altLang="zh-CN" sz="2000" dirty="0">
                <a:latin typeface="+mj-lt"/>
              </a:rPr>
              <a:t>(exposure)</a:t>
            </a:r>
            <a:r>
              <a:rPr lang="zh-CN" altLang="en-US" sz="2000" dirty="0">
                <a:latin typeface="+mj-lt"/>
              </a:rPr>
              <a:t> </a:t>
            </a:r>
            <a:r>
              <a:rPr lang="en-US" sz="2000" dirty="0">
                <a:latin typeface="+mj-lt"/>
              </a:rPr>
              <a:t>points?</a:t>
            </a:r>
          </a:p>
          <a:p>
            <a:pPr>
              <a:spcBef>
                <a:spcPts val="0"/>
              </a:spcBef>
              <a:spcAft>
                <a:spcPts val="1200"/>
              </a:spcAft>
            </a:pPr>
            <a:r>
              <a:rPr lang="en-US" sz="2000" b="1" dirty="0">
                <a:latin typeface="+mj-lt"/>
              </a:rPr>
              <a:t>RQ3</a:t>
            </a:r>
            <a:r>
              <a:rPr lang="en-US" sz="2000" dirty="0">
                <a:latin typeface="+mj-lt"/>
              </a:rPr>
              <a:t>: Have our identified access channels of UUI access already been (ab)used by apps in the wild?</a:t>
            </a:r>
          </a:p>
        </p:txBody>
      </p:sp>
      <p:sp>
        <p:nvSpPr>
          <p:cNvPr id="11" name="Title 1">
            <a:extLst>
              <a:ext uri="{FF2B5EF4-FFF2-40B4-BE49-F238E27FC236}">
                <a16:creationId xmlns:a16="http://schemas.microsoft.com/office/drawing/2014/main" id="{3685CDD1-E83C-33B9-B328-0CEBC0FAEC23}"/>
              </a:ext>
            </a:extLst>
          </p:cNvPr>
          <p:cNvSpPr txBox="1">
            <a:spLocks/>
          </p:cNvSpPr>
          <p:nvPr/>
        </p:nvSpPr>
        <p:spPr>
          <a:xfrm>
            <a:off x="876300" y="177801"/>
            <a:ext cx="8076511" cy="918103"/>
          </a:xfrm>
        </p:spPr>
        <p:txBody>
          <a:bodyPr anchor="b">
            <a:noAutofit/>
          </a:bodyPr>
          <a:lstStyle>
            <a:lvl1pPr algn="ctr" defTabSz="342874" rtl="0" eaLnBrk="1" fontAlgn="base" hangingPunct="1">
              <a:lnSpc>
                <a:spcPts val="3780"/>
              </a:lnSpc>
              <a:spcBef>
                <a:spcPct val="0"/>
              </a:spcBef>
              <a:spcAft>
                <a:spcPct val="0"/>
              </a:spcAft>
              <a:defRPr sz="3151" kern="1200">
                <a:solidFill>
                  <a:schemeClr val="accent1"/>
                </a:solidFill>
                <a:latin typeface="+mj-lt"/>
                <a:ea typeface="MS PGothic" pitchFamily="34" charset="-128"/>
                <a:cs typeface="ＭＳ Ｐゴシック" charset="0"/>
              </a:defRPr>
            </a:lvl1pPr>
            <a:lvl2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2pPr>
            <a:lvl3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3pPr>
            <a:lvl4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4pPr>
            <a:lvl5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5pPr>
            <a:lvl6pPr marL="34287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49"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2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498"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a:lstStyle>
          <a:p>
            <a:pPr algn="l">
              <a:lnSpc>
                <a:spcPct val="100000"/>
              </a:lnSpc>
            </a:pPr>
            <a:r>
              <a:rPr lang="en-US" sz="3200" b="1" dirty="0">
                <a:solidFill>
                  <a:srgbClr val="0065BE"/>
                </a:solidFill>
              </a:rPr>
              <a:t>Evaluation</a:t>
            </a:r>
          </a:p>
        </p:txBody>
      </p:sp>
    </p:spTree>
    <p:extLst>
      <p:ext uri="{BB962C8B-B14F-4D97-AF65-F5344CB8AC3E}">
        <p14:creationId xmlns:p14="http://schemas.microsoft.com/office/powerpoint/2010/main" val="21637785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168F6-C43A-3A94-6F2C-26020D9F9333}"/>
              </a:ext>
            </a:extLst>
          </p:cNvPr>
          <p:cNvSpPr>
            <a:spLocks noGrp="1"/>
          </p:cNvSpPr>
          <p:nvPr>
            <p:ph type="title"/>
          </p:nvPr>
        </p:nvSpPr>
        <p:spPr>
          <a:xfrm>
            <a:off x="2045500" y="1857375"/>
            <a:ext cx="8076511" cy="217970"/>
          </a:xfrm>
        </p:spPr>
        <p:txBody>
          <a:bodyPr>
            <a:normAutofit fontScale="90000"/>
          </a:bodyPr>
          <a:lstStyle/>
          <a:p>
            <a:pPr algn="l">
              <a:lnSpc>
                <a:spcPct val="100000"/>
              </a:lnSpc>
            </a:pPr>
            <a:r>
              <a:rPr lang="en-US" dirty="0"/>
              <a:t> </a:t>
            </a:r>
            <a:endParaRPr lang="en-SG" dirty="0"/>
          </a:p>
        </p:txBody>
      </p:sp>
      <p:sp>
        <p:nvSpPr>
          <p:cNvPr id="5" name="Slide Number Placeholder 4">
            <a:extLst>
              <a:ext uri="{FF2B5EF4-FFF2-40B4-BE49-F238E27FC236}">
                <a16:creationId xmlns:a16="http://schemas.microsoft.com/office/drawing/2014/main" id="{F9B6CF1D-BC7C-5999-D587-43F55CCA4B82}"/>
              </a:ext>
            </a:extLst>
          </p:cNvPr>
          <p:cNvSpPr>
            <a:spLocks noGrp="1"/>
          </p:cNvSpPr>
          <p:nvPr>
            <p:ph type="sldNum" sz="quarter" idx="13"/>
          </p:nvPr>
        </p:nvSpPr>
        <p:spPr/>
        <p:txBody>
          <a:bodyPr/>
          <a:lstStyle/>
          <a:p>
            <a:fld id="{71C63AB4-6DC0-4902-8E9D-B5377E74E401}" type="slidenum">
              <a:rPr lang="en-SG" smtClean="0"/>
              <a:t>22</a:t>
            </a:fld>
            <a:endParaRPr lang="en-SG"/>
          </a:p>
        </p:txBody>
      </p:sp>
      <p:pic>
        <p:nvPicPr>
          <p:cNvPr id="7" name="Picture 6" descr="Table&#10;&#10;Description automatically generated">
            <a:extLst>
              <a:ext uri="{FF2B5EF4-FFF2-40B4-BE49-F238E27FC236}">
                <a16:creationId xmlns:a16="http://schemas.microsoft.com/office/drawing/2014/main" id="{CD34C673-5B51-75D2-61A9-7E94AF3C08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3461"/>
          <a:stretch/>
        </p:blipFill>
        <p:spPr>
          <a:xfrm>
            <a:off x="6747577" y="1424929"/>
            <a:ext cx="5164054" cy="4062651"/>
          </a:xfrm>
          <a:prstGeom prst="rect">
            <a:avLst/>
          </a:prstGeom>
        </p:spPr>
      </p:pic>
      <p:sp>
        <p:nvSpPr>
          <p:cNvPr id="9" name="TextBox 8">
            <a:extLst>
              <a:ext uri="{FF2B5EF4-FFF2-40B4-BE49-F238E27FC236}">
                <a16:creationId xmlns:a16="http://schemas.microsoft.com/office/drawing/2014/main" id="{60EA12E5-04C1-43EE-5F0F-04CB98286E9C}"/>
              </a:ext>
            </a:extLst>
          </p:cNvPr>
          <p:cNvSpPr txBox="1"/>
          <p:nvPr/>
        </p:nvSpPr>
        <p:spPr>
          <a:xfrm>
            <a:off x="7495820" y="5487580"/>
            <a:ext cx="4415813" cy="461665"/>
          </a:xfrm>
          <a:prstGeom prst="rect">
            <a:avLst/>
          </a:prstGeom>
          <a:noFill/>
        </p:spPr>
        <p:txBody>
          <a:bodyPr wrap="square">
            <a:spAutoFit/>
          </a:bodyPr>
          <a:lstStyle/>
          <a:p>
            <a:pPr algn="r"/>
            <a:r>
              <a:rPr lang="en-US" sz="1200" i="1" dirty="0">
                <a:solidFill>
                  <a:srgbClr val="0065BE"/>
                </a:solidFill>
                <a:latin typeface="+mn-lt"/>
              </a:rPr>
              <a:t>Statistics of the occurrence of UUI leakages detected in our assessment, counted by UUI types and devices</a:t>
            </a:r>
            <a:endParaRPr lang="en-SG" sz="1200" i="1" dirty="0">
              <a:solidFill>
                <a:srgbClr val="0065BE"/>
              </a:solidFill>
              <a:latin typeface="+mn-lt"/>
            </a:endParaRPr>
          </a:p>
        </p:txBody>
      </p:sp>
      <p:sp>
        <p:nvSpPr>
          <p:cNvPr id="6" name="TextBox 5">
            <a:extLst>
              <a:ext uri="{FF2B5EF4-FFF2-40B4-BE49-F238E27FC236}">
                <a16:creationId xmlns:a16="http://schemas.microsoft.com/office/drawing/2014/main" id="{A1B4CD5F-9902-2824-D1B5-6BE2E02FBE1C}"/>
              </a:ext>
            </a:extLst>
          </p:cNvPr>
          <p:cNvSpPr txBox="1"/>
          <p:nvPr/>
        </p:nvSpPr>
        <p:spPr>
          <a:xfrm>
            <a:off x="696252" y="1655762"/>
            <a:ext cx="6115050" cy="4062651"/>
          </a:xfrm>
          <a:prstGeom prst="rect">
            <a:avLst/>
          </a:prstGeom>
          <a:noFill/>
        </p:spPr>
        <p:txBody>
          <a:bodyPr wrap="square" rtlCol="0">
            <a:spAutoFit/>
          </a:bodyPr>
          <a:lstStyle/>
          <a:p>
            <a:pPr>
              <a:spcBef>
                <a:spcPts val="0"/>
              </a:spcBef>
              <a:spcAft>
                <a:spcPts val="1200"/>
              </a:spcAft>
            </a:pPr>
            <a:r>
              <a:rPr lang="en-US" sz="1600" dirty="0">
                <a:latin typeface="+mj-lt"/>
              </a:rPr>
              <a:t>Test devices </a:t>
            </a:r>
            <a:r>
              <a:rPr lang="en-US" altLang="zh-CN" sz="1600" dirty="0">
                <a:latin typeface="+mj-lt"/>
              </a:rPr>
              <a:t>cover</a:t>
            </a:r>
            <a:r>
              <a:rPr lang="en-US" sz="1600" dirty="0">
                <a:latin typeface="+mj-lt"/>
              </a:rPr>
              <a:t> </a:t>
            </a:r>
            <a:r>
              <a:rPr lang="en-US" sz="1600" b="1" dirty="0">
                <a:latin typeface="+mj-lt"/>
              </a:rPr>
              <a:t>13</a:t>
            </a:r>
            <a:r>
              <a:rPr lang="en-US" sz="1600" dirty="0">
                <a:latin typeface="+mj-lt"/>
              </a:rPr>
              <a:t> latest models from </a:t>
            </a:r>
            <a:r>
              <a:rPr lang="en-US" sz="1600" b="1" dirty="0">
                <a:latin typeface="+mj-lt"/>
              </a:rPr>
              <a:t>9</a:t>
            </a:r>
            <a:r>
              <a:rPr lang="en-US" sz="1600" dirty="0">
                <a:latin typeface="+mj-lt"/>
              </a:rPr>
              <a:t> manufacturers, which represent almost </a:t>
            </a:r>
            <a:r>
              <a:rPr lang="en-US" sz="1600" b="1" dirty="0">
                <a:latin typeface="+mj-lt"/>
              </a:rPr>
              <a:t>85%</a:t>
            </a:r>
            <a:r>
              <a:rPr lang="en-US" sz="1600" dirty="0">
                <a:latin typeface="+mj-lt"/>
              </a:rPr>
              <a:t> of the global market share of Android devices*. </a:t>
            </a:r>
          </a:p>
          <a:p>
            <a:pPr>
              <a:spcBef>
                <a:spcPts val="0"/>
              </a:spcBef>
              <a:spcAft>
                <a:spcPts val="1200"/>
              </a:spcAft>
            </a:pPr>
            <a:r>
              <a:rPr lang="en-US" sz="1600" dirty="0">
                <a:latin typeface="+mj-lt"/>
              </a:rPr>
              <a:t>The UUI mishandling issues are pervasive in the latest Android phones. </a:t>
            </a:r>
          </a:p>
          <a:p>
            <a:pPr marL="285750" indent="-285750">
              <a:spcBef>
                <a:spcPts val="0"/>
              </a:spcBef>
              <a:spcAft>
                <a:spcPts val="1200"/>
              </a:spcAft>
              <a:buFont typeface="Arial" panose="020B0604020202020204" pitchFamily="34" charset="0"/>
              <a:buChar char="•"/>
            </a:pPr>
            <a:r>
              <a:rPr lang="en-US" sz="1600" b="1" dirty="0">
                <a:latin typeface="+mj-lt"/>
              </a:rPr>
              <a:t>51</a:t>
            </a:r>
            <a:r>
              <a:rPr lang="en-US" sz="1600" dirty="0">
                <a:latin typeface="+mj-lt"/>
              </a:rPr>
              <a:t> unique vulnerabilities, leading to </a:t>
            </a:r>
            <a:r>
              <a:rPr lang="en-US" sz="1600" b="1" dirty="0">
                <a:latin typeface="+mj-lt"/>
              </a:rPr>
              <a:t>65</a:t>
            </a:r>
            <a:r>
              <a:rPr lang="en-US" sz="1600" dirty="0">
                <a:latin typeface="+mj-lt"/>
              </a:rPr>
              <a:t> occurrences of UUI leakages. </a:t>
            </a:r>
          </a:p>
          <a:p>
            <a:pPr marL="285750" indent="-285750">
              <a:spcBef>
                <a:spcPts val="0"/>
              </a:spcBef>
              <a:spcAft>
                <a:spcPts val="1200"/>
              </a:spcAft>
              <a:buFont typeface="Arial" panose="020B0604020202020204" pitchFamily="34" charset="0"/>
              <a:buChar char="•"/>
            </a:pPr>
            <a:r>
              <a:rPr lang="en-US" sz="1600" b="1" dirty="0">
                <a:latin typeface="+mj-lt"/>
              </a:rPr>
              <a:t>12</a:t>
            </a:r>
            <a:r>
              <a:rPr lang="en-US" sz="1600" dirty="0">
                <a:latin typeface="+mj-lt"/>
              </a:rPr>
              <a:t> out of </a:t>
            </a:r>
            <a:r>
              <a:rPr lang="en-US" sz="1600" b="1" dirty="0">
                <a:latin typeface="+mj-lt"/>
              </a:rPr>
              <a:t>13 </a:t>
            </a:r>
            <a:r>
              <a:rPr lang="en-US" sz="1600" dirty="0">
                <a:latin typeface="+mj-lt"/>
              </a:rPr>
              <a:t>tested device models </a:t>
            </a:r>
            <a:r>
              <a:rPr lang="en-US" altLang="zh-CN" sz="1600" dirty="0">
                <a:latin typeface="+mj-lt"/>
              </a:rPr>
              <a:t>contain</a:t>
            </a:r>
            <a:r>
              <a:rPr lang="en-US" sz="1600" dirty="0">
                <a:latin typeface="+mj-lt"/>
              </a:rPr>
              <a:t> at least </a:t>
            </a:r>
            <a:r>
              <a:rPr lang="en-US" sz="1600" b="1" dirty="0">
                <a:latin typeface="+mj-lt"/>
              </a:rPr>
              <a:t>1</a:t>
            </a:r>
            <a:r>
              <a:rPr lang="en-US" sz="1600" dirty="0">
                <a:latin typeface="+mj-lt"/>
              </a:rPr>
              <a:t> UUI leakage,</a:t>
            </a:r>
          </a:p>
          <a:p>
            <a:pPr marL="285750" indent="-285750">
              <a:spcBef>
                <a:spcPts val="0"/>
              </a:spcBef>
              <a:spcAft>
                <a:spcPts val="1200"/>
              </a:spcAft>
              <a:buFont typeface="Arial" panose="020B0604020202020204" pitchFamily="34" charset="0"/>
              <a:buChar char="•"/>
            </a:pPr>
            <a:r>
              <a:rPr lang="en-US" sz="1600" b="1" dirty="0">
                <a:latin typeface="+mj-lt"/>
              </a:rPr>
              <a:t>1</a:t>
            </a:r>
            <a:r>
              <a:rPr lang="en-US" sz="1600" dirty="0">
                <a:latin typeface="+mj-lt"/>
              </a:rPr>
              <a:t> vulnerability </a:t>
            </a:r>
            <a:r>
              <a:rPr lang="en-US" altLang="zh-CN" sz="1600" dirty="0">
                <a:latin typeface="+mj-lt"/>
              </a:rPr>
              <a:t>found</a:t>
            </a:r>
            <a:r>
              <a:rPr lang="zh-CN" altLang="en-US" sz="1600" dirty="0">
                <a:latin typeface="+mj-lt"/>
              </a:rPr>
              <a:t> </a:t>
            </a:r>
            <a:r>
              <a:rPr lang="en-US" altLang="zh-CN" sz="1600" dirty="0">
                <a:latin typeface="+mj-lt"/>
              </a:rPr>
              <a:t>in</a:t>
            </a:r>
            <a:r>
              <a:rPr lang="en-US" sz="1600" dirty="0">
                <a:latin typeface="+mj-lt"/>
              </a:rPr>
              <a:t> AOSP</a:t>
            </a:r>
            <a:r>
              <a:rPr lang="en-US" sz="1600" baseline="30000" dirty="0">
                <a:latin typeface="+mj-lt"/>
              </a:rPr>
              <a:t>#</a:t>
            </a:r>
            <a:r>
              <a:rPr lang="en-US" sz="1600" dirty="0">
                <a:latin typeface="+mj-lt"/>
              </a:rPr>
              <a:t> </a:t>
            </a:r>
            <a:r>
              <a:rPr lang="en-US" altLang="zh-CN" sz="1600" dirty="0">
                <a:latin typeface="+mj-lt"/>
              </a:rPr>
              <a:t>and</a:t>
            </a:r>
            <a:r>
              <a:rPr lang="zh-CN" altLang="en-US" sz="1600" dirty="0">
                <a:latin typeface="+mj-lt"/>
              </a:rPr>
              <a:t> </a:t>
            </a:r>
            <a:r>
              <a:rPr lang="en-US" altLang="zh-CN" sz="1600" dirty="0">
                <a:latin typeface="+mj-lt"/>
              </a:rPr>
              <a:t>is</a:t>
            </a:r>
            <a:r>
              <a:rPr lang="zh-CN" altLang="en-US" sz="1600" dirty="0">
                <a:latin typeface="+mj-lt"/>
              </a:rPr>
              <a:t> </a:t>
            </a:r>
            <a:r>
              <a:rPr lang="en-US" sz="1600" dirty="0">
                <a:latin typeface="+mj-lt"/>
              </a:rPr>
              <a:t>inherited in all tested OEM </a:t>
            </a:r>
            <a:r>
              <a:rPr lang="en-US" altLang="zh-CN" sz="1600" dirty="0">
                <a:latin typeface="+mj-lt"/>
              </a:rPr>
              <a:t>devices</a:t>
            </a:r>
            <a:r>
              <a:rPr lang="en-US" sz="1600" dirty="0">
                <a:latin typeface="+mj-lt"/>
              </a:rPr>
              <a:t>. </a:t>
            </a:r>
          </a:p>
          <a:p>
            <a:pPr marL="285750" indent="-285750">
              <a:spcBef>
                <a:spcPts val="0"/>
              </a:spcBef>
              <a:spcAft>
                <a:spcPts val="1200"/>
              </a:spcAft>
              <a:buFont typeface="Arial" panose="020B0604020202020204" pitchFamily="34" charset="0"/>
              <a:buChar char="•"/>
            </a:pPr>
            <a:r>
              <a:rPr lang="en-US" sz="1600" b="1" dirty="0">
                <a:latin typeface="+mj-lt"/>
              </a:rPr>
              <a:t>18</a:t>
            </a:r>
            <a:r>
              <a:rPr lang="en-US" sz="1600" dirty="0">
                <a:latin typeface="+mj-lt"/>
              </a:rPr>
              <a:t> leakages are associated with unknown UUIs (classified as misc. UUIs) </a:t>
            </a:r>
          </a:p>
        </p:txBody>
      </p:sp>
      <p:sp>
        <p:nvSpPr>
          <p:cNvPr id="11" name="Title 1">
            <a:extLst>
              <a:ext uri="{FF2B5EF4-FFF2-40B4-BE49-F238E27FC236}">
                <a16:creationId xmlns:a16="http://schemas.microsoft.com/office/drawing/2014/main" id="{3685CDD1-E83C-33B9-B328-0CEBC0FAEC23}"/>
              </a:ext>
            </a:extLst>
          </p:cNvPr>
          <p:cNvSpPr txBox="1">
            <a:spLocks/>
          </p:cNvSpPr>
          <p:nvPr/>
        </p:nvSpPr>
        <p:spPr>
          <a:xfrm>
            <a:off x="696252" y="441333"/>
            <a:ext cx="8256559" cy="918103"/>
          </a:xfrm>
        </p:spPr>
        <p:txBody>
          <a:bodyPr anchor="b">
            <a:noAutofit/>
          </a:bodyPr>
          <a:lstStyle>
            <a:lvl1pPr algn="ctr" defTabSz="342874" rtl="0" eaLnBrk="1" fontAlgn="base" hangingPunct="1">
              <a:lnSpc>
                <a:spcPts val="3780"/>
              </a:lnSpc>
              <a:spcBef>
                <a:spcPct val="0"/>
              </a:spcBef>
              <a:spcAft>
                <a:spcPct val="0"/>
              </a:spcAft>
              <a:defRPr sz="3151" kern="1200">
                <a:solidFill>
                  <a:schemeClr val="accent1"/>
                </a:solidFill>
                <a:latin typeface="+mj-lt"/>
                <a:ea typeface="MS PGothic" pitchFamily="34" charset="-128"/>
                <a:cs typeface="ＭＳ Ｐゴシック" charset="0"/>
              </a:defRPr>
            </a:lvl1pPr>
            <a:lvl2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2pPr>
            <a:lvl3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3pPr>
            <a:lvl4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4pPr>
            <a:lvl5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5pPr>
            <a:lvl6pPr marL="34287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49"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2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498"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a:lstStyle>
          <a:p>
            <a:pPr algn="l">
              <a:lnSpc>
                <a:spcPct val="100000"/>
              </a:lnSpc>
            </a:pPr>
            <a:r>
              <a:rPr lang="en-US" sz="3200" b="1" dirty="0">
                <a:solidFill>
                  <a:srgbClr val="0065BE"/>
                </a:solidFill>
              </a:rPr>
              <a:t>Key Finding </a:t>
            </a:r>
            <a:r>
              <a:rPr lang="en-US" altLang="zh-CN" sz="3200" b="1" dirty="0">
                <a:solidFill>
                  <a:srgbClr val="0065BE"/>
                </a:solidFill>
              </a:rPr>
              <a:t>for</a:t>
            </a:r>
            <a:r>
              <a:rPr lang="zh-CN" altLang="en-US" sz="3200" b="1" dirty="0">
                <a:solidFill>
                  <a:srgbClr val="0065BE"/>
                </a:solidFill>
              </a:rPr>
              <a:t> </a:t>
            </a:r>
            <a:r>
              <a:rPr lang="en-US" altLang="zh-CN" sz="3200" b="1" dirty="0">
                <a:solidFill>
                  <a:srgbClr val="0065BE"/>
                </a:solidFill>
              </a:rPr>
              <a:t>RQ1</a:t>
            </a:r>
            <a:endParaRPr lang="en-US" sz="3200" b="1" dirty="0">
              <a:solidFill>
                <a:srgbClr val="0065BE"/>
              </a:solidFill>
            </a:endParaRPr>
          </a:p>
          <a:p>
            <a:pPr algn="l">
              <a:lnSpc>
                <a:spcPct val="100000"/>
              </a:lnSpc>
            </a:pPr>
            <a:r>
              <a:rPr lang="en-US" sz="2000" dirty="0">
                <a:solidFill>
                  <a:srgbClr val="0065BE"/>
                </a:solidFill>
              </a:rPr>
              <a:t>Landscape of OS-level UUI Safeguards</a:t>
            </a:r>
            <a:endParaRPr lang="en-SG" sz="2000" dirty="0">
              <a:solidFill>
                <a:srgbClr val="0065BE"/>
              </a:solidFill>
            </a:endParaRPr>
          </a:p>
        </p:txBody>
      </p:sp>
      <p:sp>
        <p:nvSpPr>
          <p:cNvPr id="4" name="TextBox 3">
            <a:extLst>
              <a:ext uri="{FF2B5EF4-FFF2-40B4-BE49-F238E27FC236}">
                <a16:creationId xmlns:a16="http://schemas.microsoft.com/office/drawing/2014/main" id="{732DA0F7-3AC8-D8DA-6737-85328CFD019F}"/>
              </a:ext>
            </a:extLst>
          </p:cNvPr>
          <p:cNvSpPr txBox="1"/>
          <p:nvPr/>
        </p:nvSpPr>
        <p:spPr>
          <a:xfrm>
            <a:off x="696252" y="6177918"/>
            <a:ext cx="7731672" cy="461665"/>
          </a:xfrm>
          <a:prstGeom prst="rect">
            <a:avLst/>
          </a:prstGeom>
          <a:noFill/>
        </p:spPr>
        <p:txBody>
          <a:bodyPr wrap="square">
            <a:spAutoFit/>
          </a:bodyPr>
          <a:lstStyle/>
          <a:p>
            <a:r>
              <a:rPr lang="en-US" sz="1200" dirty="0">
                <a:latin typeface="+mn-lt"/>
              </a:rPr>
              <a:t>*  Data source https://gs.statcounter.com/vendor-market-share/mobile/worldwide</a:t>
            </a:r>
          </a:p>
          <a:p>
            <a:r>
              <a:rPr lang="en-US" sz="1200" dirty="0">
                <a:latin typeface="+mn-lt"/>
              </a:rPr>
              <a:t># Google Pixel</a:t>
            </a:r>
            <a:r>
              <a:rPr lang="zh-CN" altLang="en-US" sz="1200" dirty="0">
                <a:latin typeface="+mn-lt"/>
              </a:rPr>
              <a:t> </a:t>
            </a:r>
            <a:r>
              <a:rPr lang="en-US" altLang="zh-CN" sz="1200" dirty="0">
                <a:latin typeface="+mn-lt"/>
              </a:rPr>
              <a:t>model(s).</a:t>
            </a:r>
            <a:r>
              <a:rPr lang="zh-CN" altLang="en-US" sz="1200" dirty="0">
                <a:latin typeface="+mn-lt"/>
              </a:rPr>
              <a:t> </a:t>
            </a:r>
            <a:r>
              <a:rPr lang="en-US" altLang="zh-CN" sz="1200" dirty="0">
                <a:latin typeface="+mn-lt"/>
              </a:rPr>
              <a:t>AOSP</a:t>
            </a:r>
            <a:r>
              <a:rPr lang="zh-CN" altLang="en-US" sz="1200" dirty="0">
                <a:latin typeface="+mn-lt"/>
              </a:rPr>
              <a:t> </a:t>
            </a:r>
            <a:r>
              <a:rPr lang="en-US" altLang="zh-CN" sz="1200" dirty="0">
                <a:latin typeface="+mn-lt"/>
              </a:rPr>
              <a:t>11</a:t>
            </a:r>
            <a:r>
              <a:rPr lang="zh-CN" altLang="en-US" sz="1200" dirty="0">
                <a:latin typeface="+mn-lt"/>
              </a:rPr>
              <a:t> </a:t>
            </a:r>
            <a:r>
              <a:rPr lang="en-US" altLang="zh-CN" sz="1200" dirty="0">
                <a:latin typeface="+mn-lt"/>
              </a:rPr>
              <a:t>stands</a:t>
            </a:r>
            <a:r>
              <a:rPr lang="zh-CN" altLang="en-US" sz="1200" dirty="0">
                <a:latin typeface="+mn-lt"/>
              </a:rPr>
              <a:t> </a:t>
            </a:r>
            <a:r>
              <a:rPr lang="en-US" altLang="zh-CN" sz="1200" dirty="0">
                <a:latin typeface="+mn-lt"/>
              </a:rPr>
              <a:t>for</a:t>
            </a:r>
            <a:r>
              <a:rPr lang="zh-CN" altLang="en-US" sz="1200" dirty="0">
                <a:latin typeface="+mn-lt"/>
              </a:rPr>
              <a:t> </a:t>
            </a:r>
            <a:r>
              <a:rPr lang="en-US" altLang="zh-CN" sz="1200" dirty="0">
                <a:latin typeface="+mn-lt"/>
              </a:rPr>
              <a:t>a</a:t>
            </a:r>
            <a:r>
              <a:rPr lang="zh-CN" altLang="en-US" sz="1200" dirty="0">
                <a:latin typeface="+mn-lt"/>
              </a:rPr>
              <a:t> </a:t>
            </a:r>
            <a:r>
              <a:rPr lang="en-US" altLang="zh-CN" sz="1200" dirty="0">
                <a:latin typeface="+mn-lt"/>
              </a:rPr>
              <a:t>Google</a:t>
            </a:r>
            <a:r>
              <a:rPr lang="zh-CN" altLang="en-US" sz="1200" dirty="0">
                <a:latin typeface="+mn-lt"/>
              </a:rPr>
              <a:t> </a:t>
            </a:r>
            <a:r>
              <a:rPr lang="en-US" altLang="zh-CN" sz="1200" dirty="0">
                <a:latin typeface="+mn-lt"/>
              </a:rPr>
              <a:t>Pixel</a:t>
            </a:r>
            <a:r>
              <a:rPr lang="zh-CN" altLang="en-US" sz="1200" dirty="0">
                <a:latin typeface="+mn-lt"/>
              </a:rPr>
              <a:t> </a:t>
            </a:r>
            <a:r>
              <a:rPr lang="en-US" altLang="zh-CN" sz="1200" dirty="0">
                <a:latin typeface="+mn-lt"/>
              </a:rPr>
              <a:t>phone</a:t>
            </a:r>
            <a:r>
              <a:rPr lang="zh-CN" altLang="en-US" sz="1200" dirty="0">
                <a:latin typeface="+mn-lt"/>
              </a:rPr>
              <a:t> </a:t>
            </a:r>
            <a:r>
              <a:rPr lang="en-US" altLang="zh-CN" sz="1200" dirty="0">
                <a:latin typeface="+mn-lt"/>
              </a:rPr>
              <a:t>installed</a:t>
            </a:r>
            <a:r>
              <a:rPr lang="zh-CN" altLang="en-US" sz="1200" dirty="0">
                <a:latin typeface="+mn-lt"/>
              </a:rPr>
              <a:t> </a:t>
            </a:r>
            <a:r>
              <a:rPr lang="en-US" altLang="zh-CN" sz="1200" dirty="0">
                <a:latin typeface="+mn-lt"/>
              </a:rPr>
              <a:t>with</a:t>
            </a:r>
            <a:r>
              <a:rPr lang="zh-CN" altLang="en-US" sz="1200" dirty="0">
                <a:latin typeface="+mn-lt"/>
              </a:rPr>
              <a:t> </a:t>
            </a:r>
            <a:r>
              <a:rPr lang="en-US" altLang="zh-CN" sz="1200" dirty="0">
                <a:latin typeface="+mn-lt"/>
              </a:rPr>
              <a:t>Android</a:t>
            </a:r>
            <a:r>
              <a:rPr lang="zh-CN" altLang="en-US" sz="1200" dirty="0">
                <a:latin typeface="+mn-lt"/>
              </a:rPr>
              <a:t> </a:t>
            </a:r>
            <a:r>
              <a:rPr lang="en-US" altLang="zh-CN" sz="1200" dirty="0">
                <a:latin typeface="+mn-lt"/>
              </a:rPr>
              <a:t>OS</a:t>
            </a:r>
            <a:r>
              <a:rPr lang="zh-CN" altLang="en-US" sz="1200" dirty="0">
                <a:latin typeface="+mn-lt"/>
              </a:rPr>
              <a:t> </a:t>
            </a:r>
            <a:r>
              <a:rPr lang="en-US" altLang="zh-CN" sz="1200" dirty="0">
                <a:latin typeface="+mn-lt"/>
              </a:rPr>
              <a:t>11.</a:t>
            </a:r>
            <a:endParaRPr lang="en-US" sz="1200" dirty="0">
              <a:latin typeface="+mn-lt"/>
            </a:endParaRPr>
          </a:p>
        </p:txBody>
      </p:sp>
    </p:spTree>
    <p:extLst>
      <p:ext uri="{BB962C8B-B14F-4D97-AF65-F5344CB8AC3E}">
        <p14:creationId xmlns:p14="http://schemas.microsoft.com/office/powerpoint/2010/main" val="2748532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D76C7CE-A0C6-6332-A535-A215D889B153}"/>
              </a:ext>
            </a:extLst>
          </p:cNvPr>
          <p:cNvSpPr/>
          <p:nvPr/>
        </p:nvSpPr>
        <p:spPr>
          <a:xfrm>
            <a:off x="644236" y="5839691"/>
            <a:ext cx="11547764" cy="3518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252C5459-75E2-F329-3223-07AD0D293ADA}"/>
              </a:ext>
            </a:extLst>
          </p:cNvPr>
          <p:cNvSpPr>
            <a:spLocks noGrp="1"/>
          </p:cNvSpPr>
          <p:nvPr>
            <p:ph type="body" sz="quarter" idx="10"/>
          </p:nvPr>
        </p:nvSpPr>
        <p:spPr>
          <a:xfrm>
            <a:off x="456044" y="1156522"/>
            <a:ext cx="11220604" cy="918102"/>
          </a:xfrm>
        </p:spPr>
        <p:txBody>
          <a:bodyPr>
            <a:normAutofit lnSpcReduction="10000"/>
          </a:bodyPr>
          <a:lstStyle/>
          <a:p>
            <a:pPr>
              <a:lnSpc>
                <a:spcPct val="100000"/>
              </a:lnSpc>
              <a:spcBef>
                <a:spcPts val="0"/>
              </a:spcBef>
              <a:spcAft>
                <a:spcPts val="600"/>
              </a:spcAft>
            </a:pPr>
            <a:r>
              <a:rPr lang="en-US" sz="1800" b="1" dirty="0">
                <a:solidFill>
                  <a:schemeClr val="tx1"/>
                </a:solidFill>
              </a:rPr>
              <a:t>14</a:t>
            </a:r>
            <a:r>
              <a:rPr lang="en-US" sz="1800" dirty="0">
                <a:solidFill>
                  <a:schemeClr val="tx1"/>
                </a:solidFill>
              </a:rPr>
              <a:t> unique miscellaneous UUIs recognized from </a:t>
            </a:r>
            <a:r>
              <a:rPr lang="en-US" sz="1800" b="1" dirty="0">
                <a:solidFill>
                  <a:schemeClr val="tx1"/>
                </a:solidFill>
              </a:rPr>
              <a:t>18</a:t>
            </a:r>
            <a:r>
              <a:rPr lang="en-US" sz="1800" dirty="0">
                <a:solidFill>
                  <a:schemeClr val="tx1"/>
                </a:solidFill>
              </a:rPr>
              <a:t> occurrences.</a:t>
            </a:r>
          </a:p>
          <a:p>
            <a:pPr>
              <a:lnSpc>
                <a:spcPct val="100000"/>
              </a:lnSpc>
              <a:spcBef>
                <a:spcPts val="0"/>
              </a:spcBef>
              <a:spcAft>
                <a:spcPts val="600"/>
              </a:spcAft>
            </a:pPr>
            <a:r>
              <a:rPr lang="en-US" sz="1800" dirty="0">
                <a:solidFill>
                  <a:schemeClr val="tx1"/>
                </a:solidFill>
              </a:rPr>
              <a:t>Recognized miscellaneous UUIs covers identifiers of NFC module, display panel, PCB, camera, and fingerprint sensors.</a:t>
            </a:r>
            <a:endParaRPr lang="en-SG" sz="1800" dirty="0">
              <a:solidFill>
                <a:schemeClr val="tx1"/>
              </a:solidFill>
            </a:endParaRPr>
          </a:p>
        </p:txBody>
      </p:sp>
      <p:sp>
        <p:nvSpPr>
          <p:cNvPr id="5" name="Slide Number Placeholder 4">
            <a:extLst>
              <a:ext uri="{FF2B5EF4-FFF2-40B4-BE49-F238E27FC236}">
                <a16:creationId xmlns:a16="http://schemas.microsoft.com/office/drawing/2014/main" id="{AF2348E4-9718-0B0F-D2F6-A9D557FB2238}"/>
              </a:ext>
            </a:extLst>
          </p:cNvPr>
          <p:cNvSpPr>
            <a:spLocks noGrp="1"/>
          </p:cNvSpPr>
          <p:nvPr>
            <p:ph type="sldNum" sz="quarter" idx="13"/>
          </p:nvPr>
        </p:nvSpPr>
        <p:spPr/>
        <p:txBody>
          <a:bodyPr/>
          <a:lstStyle/>
          <a:p>
            <a:fld id="{71C63AB4-6DC0-4902-8E9D-B5377E74E401}" type="slidenum">
              <a:rPr lang="en-SG" smtClean="0"/>
              <a:t>23</a:t>
            </a:fld>
            <a:endParaRPr lang="en-SG"/>
          </a:p>
        </p:txBody>
      </p:sp>
      <p:graphicFrame>
        <p:nvGraphicFramePr>
          <p:cNvPr id="4" name="Table 7">
            <a:extLst>
              <a:ext uri="{FF2B5EF4-FFF2-40B4-BE49-F238E27FC236}">
                <a16:creationId xmlns:a16="http://schemas.microsoft.com/office/drawing/2014/main" id="{E6DA6B5B-EF00-D6F6-0C1E-5E8ED213D721}"/>
              </a:ext>
            </a:extLst>
          </p:cNvPr>
          <p:cNvGraphicFramePr>
            <a:graphicFrameLocks noGrp="1"/>
          </p:cNvGraphicFramePr>
          <p:nvPr>
            <p:extLst>
              <p:ext uri="{D42A27DB-BD31-4B8C-83A1-F6EECF244321}">
                <p14:modId xmlns:p14="http://schemas.microsoft.com/office/powerpoint/2010/main" val="2871813794"/>
              </p:ext>
            </p:extLst>
          </p:nvPr>
        </p:nvGraphicFramePr>
        <p:xfrm>
          <a:off x="548640" y="2187518"/>
          <a:ext cx="9509562" cy="4367660"/>
        </p:xfrm>
        <a:graphic>
          <a:graphicData uri="http://schemas.openxmlformats.org/drawingml/2006/table">
            <a:tbl>
              <a:tblPr firstRow="1" bandRow="1">
                <a:tableStyleId>{5C22544A-7EE6-4342-B048-85BDC9FD1C3A}</a:tableStyleId>
              </a:tblPr>
              <a:tblGrid>
                <a:gridCol w="934985">
                  <a:extLst>
                    <a:ext uri="{9D8B030D-6E8A-4147-A177-3AD203B41FA5}">
                      <a16:colId xmlns:a16="http://schemas.microsoft.com/office/drawing/2014/main" val="3510019859"/>
                    </a:ext>
                  </a:extLst>
                </a:gridCol>
                <a:gridCol w="3929623">
                  <a:extLst>
                    <a:ext uri="{9D8B030D-6E8A-4147-A177-3AD203B41FA5}">
                      <a16:colId xmlns:a16="http://schemas.microsoft.com/office/drawing/2014/main" val="2844560601"/>
                    </a:ext>
                  </a:extLst>
                </a:gridCol>
                <a:gridCol w="4644954">
                  <a:extLst>
                    <a:ext uri="{9D8B030D-6E8A-4147-A177-3AD203B41FA5}">
                      <a16:colId xmlns:a16="http://schemas.microsoft.com/office/drawing/2014/main" val="1338032864"/>
                    </a:ext>
                  </a:extLst>
                </a:gridCol>
              </a:tblGrid>
              <a:tr h="238535">
                <a:tc>
                  <a:txBody>
                    <a:bodyPr/>
                    <a:lstStyle/>
                    <a:p>
                      <a:r>
                        <a:rPr lang="en-US" sz="1200" dirty="0">
                          <a:latin typeface="+mn-lt"/>
                        </a:rPr>
                        <a:t>Channel</a:t>
                      </a:r>
                      <a:endParaRPr lang="en-AU" sz="1200" dirty="0">
                        <a:latin typeface="+mn-lt"/>
                      </a:endParaRPr>
                    </a:p>
                  </a:txBody>
                  <a:tcPr marL="45720" marR="45720" marT="18000" marB="18000"/>
                </a:tc>
                <a:tc>
                  <a:txBody>
                    <a:bodyPr/>
                    <a:lstStyle/>
                    <a:p>
                      <a:r>
                        <a:rPr lang="en-US" sz="1200" dirty="0">
                          <a:latin typeface="+mn-lt"/>
                        </a:rPr>
                        <a:t> Name</a:t>
                      </a:r>
                      <a:endParaRPr lang="en-AU" sz="1200" dirty="0">
                        <a:latin typeface="+mn-lt"/>
                      </a:endParaRPr>
                    </a:p>
                  </a:txBody>
                  <a:tcPr marL="45720" marR="45720" marT="18000" marB="18000"/>
                </a:tc>
                <a:tc>
                  <a:txBody>
                    <a:bodyPr/>
                    <a:lstStyle/>
                    <a:p>
                      <a:r>
                        <a:rPr lang="en-US" sz="1200" dirty="0">
                          <a:latin typeface="+mn-lt"/>
                        </a:rPr>
                        <a:t> Format &amp; Purpose </a:t>
                      </a:r>
                      <a:r>
                        <a:rPr lang="en-AU" sz="1200" dirty="0">
                          <a:latin typeface="+mn-lt"/>
                        </a:rPr>
                        <a:t>(keywords display in Bold format)</a:t>
                      </a:r>
                    </a:p>
                  </a:txBody>
                  <a:tcPr marL="45720" marR="45720" marT="18000" marB="18000"/>
                </a:tc>
                <a:extLst>
                  <a:ext uri="{0D108BD9-81ED-4DB2-BD59-A6C34878D82A}">
                    <a16:rowId xmlns:a16="http://schemas.microsoft.com/office/drawing/2014/main" val="1076414839"/>
                  </a:ext>
                </a:extLst>
              </a:tr>
              <a:tr h="238535">
                <a:tc rowSpan="3">
                  <a:txBody>
                    <a:bodyPr/>
                    <a:lstStyle/>
                    <a:p>
                      <a:r>
                        <a:rPr lang="en-US" sz="1200" dirty="0">
                          <a:latin typeface="+mn-lt"/>
                        </a:rPr>
                        <a:t>System Settings</a:t>
                      </a:r>
                      <a:endParaRPr lang="en-AU" sz="1200" dirty="0">
                        <a:latin typeface="+mn-lt"/>
                      </a:endParaRPr>
                    </a:p>
                  </a:txBody>
                  <a:tcPr marL="45720" marR="45720" marT="18000" marB="18000" anchor="ctr"/>
                </a:tc>
                <a:tc>
                  <a:txBody>
                    <a:bodyPr/>
                    <a:lstStyle/>
                    <a:p>
                      <a:pPr marL="0" marR="0" lvl="0" indent="0" algn="l" defTabSz="342874" rtl="0" eaLnBrk="1" fontAlgn="b" latinLnBrk="0" hangingPunct="1">
                        <a:lnSpc>
                          <a:spcPct val="100000"/>
                        </a:lnSpc>
                        <a:spcBef>
                          <a:spcPts val="0"/>
                        </a:spcBef>
                        <a:spcAft>
                          <a:spcPts val="0"/>
                        </a:spcAft>
                        <a:buClrTx/>
                        <a:buSzTx/>
                        <a:buFontTx/>
                        <a:buNone/>
                        <a:tabLst/>
                        <a:defRPr/>
                      </a:pPr>
                      <a:r>
                        <a:rPr lang="en-AU" sz="1200" b="0" i="0" u="none" strike="noStrike" dirty="0">
                          <a:solidFill>
                            <a:srgbClr val="000000"/>
                          </a:solidFill>
                          <a:effectLst/>
                          <a:latin typeface="+mn-lt"/>
                        </a:rPr>
                        <a:t> </a:t>
                      </a:r>
                      <a:r>
                        <a:rPr lang="en-AU" sz="1200" b="0" i="0" u="none" strike="noStrike" dirty="0" err="1">
                          <a:solidFill>
                            <a:srgbClr val="000000"/>
                          </a:solidFill>
                          <a:effectLst/>
                          <a:latin typeface="Consolas" panose="020B0609020204030204" pitchFamily="49" charset="0"/>
                          <a:cs typeface="Consolas" panose="020B0609020204030204" pitchFamily="49" charset="0"/>
                        </a:rPr>
                        <a:t>Global.cplc</a:t>
                      </a:r>
                      <a:r>
                        <a:rPr lang="en-AU" sz="1200" b="0" i="0" u="none" strike="noStrike" dirty="0">
                          <a:solidFill>
                            <a:srgbClr val="000000"/>
                          </a:solidFill>
                          <a:effectLst/>
                          <a:latin typeface="Consolas" panose="020B0609020204030204" pitchFamily="49" charset="0"/>
                          <a:cs typeface="Consolas" panose="020B0609020204030204" pitchFamily="49" charset="0"/>
                        </a:rPr>
                        <a:t> </a:t>
                      </a:r>
                      <a:r>
                        <a:rPr lang="en-AU" sz="1200" b="0" i="0" u="none" strike="noStrike" dirty="0">
                          <a:solidFill>
                            <a:srgbClr val="000000"/>
                          </a:solidFill>
                          <a:effectLst/>
                          <a:latin typeface="+mn-lt"/>
                        </a:rPr>
                        <a:t>(</a:t>
                      </a:r>
                      <a:r>
                        <a:rPr lang="en-AU" sz="1200" dirty="0">
                          <a:latin typeface="+mn-lt"/>
                        </a:rPr>
                        <a:t>C</a:t>
                      </a:r>
                      <a:r>
                        <a:rPr lang="en-AU" sz="1200" baseline="-25000" dirty="0">
                          <a:latin typeface="+mn-lt"/>
                        </a:rPr>
                        <a:t>10</a:t>
                      </a:r>
                      <a:r>
                        <a:rPr lang="en-AU" sz="1200" b="0" i="0" u="none" strike="noStrike" dirty="0">
                          <a:solidFill>
                            <a:srgbClr val="000000"/>
                          </a:solidFill>
                          <a:effectLst/>
                          <a:latin typeface="+mn-lt"/>
                        </a:rPr>
                        <a:t>) </a:t>
                      </a:r>
                    </a:p>
                  </a:txBody>
                  <a:tcPr marL="45720" marR="45720" marT="18000" marB="18000" anchor="b"/>
                </a:tc>
                <a:tc>
                  <a:txBody>
                    <a:bodyPr/>
                    <a:lstStyle/>
                    <a:p>
                      <a:pPr algn="l" fontAlgn="b"/>
                      <a:r>
                        <a:rPr lang="en-AU" sz="1200" b="0" i="0" u="none" strike="noStrike" dirty="0">
                          <a:solidFill>
                            <a:srgbClr val="000000"/>
                          </a:solidFill>
                          <a:effectLst/>
                          <a:latin typeface="+mn-lt"/>
                        </a:rPr>
                        <a:t> 45-byte hex string, for </a:t>
                      </a:r>
                      <a:r>
                        <a:rPr lang="en-AU" sz="1800" b="1" i="0" u="none" strike="noStrike" dirty="0">
                          <a:solidFill>
                            <a:srgbClr val="000000"/>
                          </a:solidFill>
                          <a:effectLst/>
                          <a:latin typeface="+mn-lt"/>
                        </a:rPr>
                        <a:t>NFC</a:t>
                      </a:r>
                      <a:r>
                        <a:rPr lang="en-AU" sz="1200" b="0" i="0" u="none" strike="noStrike" dirty="0">
                          <a:solidFill>
                            <a:srgbClr val="000000"/>
                          </a:solidFill>
                          <a:effectLst/>
                          <a:latin typeface="+mn-lt"/>
                        </a:rPr>
                        <a:t> module</a:t>
                      </a:r>
                    </a:p>
                  </a:txBody>
                  <a:tcPr marL="45720" marR="45720" marT="18000" marB="18000" anchor="b"/>
                </a:tc>
                <a:extLst>
                  <a:ext uri="{0D108BD9-81ED-4DB2-BD59-A6C34878D82A}">
                    <a16:rowId xmlns:a16="http://schemas.microsoft.com/office/drawing/2014/main" val="3512124339"/>
                  </a:ext>
                </a:extLst>
              </a:tr>
              <a:tr h="238535">
                <a:tc vMerge="1">
                  <a:txBody>
                    <a:bodyPr/>
                    <a:lstStyle/>
                    <a:p>
                      <a:endParaRPr lang="en-AU" dirty="0"/>
                    </a:p>
                  </a:txBody>
                  <a:tcPr/>
                </a:tc>
                <a:tc>
                  <a:txBody>
                    <a:bodyPr/>
                    <a:lstStyle/>
                    <a:p>
                      <a:pPr marL="0" marR="0" lvl="0" indent="0" algn="l" defTabSz="342874" rtl="0" eaLnBrk="1" fontAlgn="b" latinLnBrk="0" hangingPunct="1">
                        <a:lnSpc>
                          <a:spcPct val="100000"/>
                        </a:lnSpc>
                        <a:spcBef>
                          <a:spcPts val="0"/>
                        </a:spcBef>
                        <a:spcAft>
                          <a:spcPts val="0"/>
                        </a:spcAft>
                        <a:buClrTx/>
                        <a:buSzTx/>
                        <a:buFontTx/>
                        <a:buNone/>
                        <a:tabLst/>
                        <a:defRPr/>
                      </a:pPr>
                      <a:r>
                        <a:rPr lang="en-AU" sz="1200" b="0" i="0" u="none" strike="noStrike" dirty="0">
                          <a:solidFill>
                            <a:srgbClr val="000000"/>
                          </a:solidFill>
                          <a:effectLst/>
                          <a:latin typeface="+mn-lt"/>
                        </a:rPr>
                        <a:t> </a:t>
                      </a:r>
                      <a:r>
                        <a:rPr lang="en-AU" sz="1200" b="0" i="0" u="none" strike="noStrike" dirty="0" err="1">
                          <a:solidFill>
                            <a:srgbClr val="000000"/>
                          </a:solidFill>
                          <a:effectLst/>
                          <a:latin typeface="Consolas" panose="020B0609020204030204" pitchFamily="49" charset="0"/>
                          <a:cs typeface="Consolas" panose="020B0609020204030204" pitchFamily="49" charset="0"/>
                        </a:rPr>
                        <a:t>Global.ro.boot.oled_wp</a:t>
                      </a:r>
                      <a:r>
                        <a:rPr lang="en-AU" sz="1200" b="0" i="0" u="none" strike="noStrike" dirty="0">
                          <a:solidFill>
                            <a:srgbClr val="000000"/>
                          </a:solidFill>
                          <a:effectLst/>
                          <a:latin typeface="Consolas" panose="020B0609020204030204" pitchFamily="49" charset="0"/>
                          <a:cs typeface="Consolas" panose="020B0609020204030204" pitchFamily="49" charset="0"/>
                        </a:rPr>
                        <a:t> </a:t>
                      </a:r>
                      <a:r>
                        <a:rPr lang="en-AU" sz="1200" b="0" i="0" u="none" strike="noStrike" dirty="0">
                          <a:solidFill>
                            <a:srgbClr val="000000"/>
                          </a:solidFill>
                          <a:effectLst/>
                          <a:latin typeface="+mn-lt"/>
                        </a:rPr>
                        <a:t>(</a:t>
                      </a:r>
                      <a:r>
                        <a:rPr lang="en-AU" sz="1200" dirty="0">
                          <a:latin typeface="+mn-lt"/>
                        </a:rPr>
                        <a:t>H</a:t>
                      </a:r>
                      <a:r>
                        <a:rPr lang="en-AU" sz="1200" baseline="-25000" dirty="0">
                          <a:latin typeface="+mn-lt"/>
                        </a:rPr>
                        <a:t>11</a:t>
                      </a:r>
                      <a:r>
                        <a:rPr lang="en-AU" sz="1200" b="0" i="0" u="none" strike="noStrike" dirty="0">
                          <a:solidFill>
                            <a:srgbClr val="000000"/>
                          </a:solidFill>
                          <a:effectLst/>
                          <a:latin typeface="+mn-lt"/>
                        </a:rPr>
                        <a:t>) </a:t>
                      </a:r>
                    </a:p>
                  </a:txBody>
                  <a:tcPr marL="45720" marR="45720" marT="18000" marB="18000" anchor="b"/>
                </a:tc>
                <a:tc>
                  <a:txBody>
                    <a:bodyPr/>
                    <a:lstStyle/>
                    <a:p>
                      <a:pPr algn="l" fontAlgn="b"/>
                      <a:r>
                        <a:rPr lang="en-AU" sz="1200" b="0" i="0" u="none" strike="noStrike" dirty="0">
                          <a:solidFill>
                            <a:srgbClr val="000000"/>
                          </a:solidFill>
                          <a:effectLst/>
                          <a:latin typeface="+mn-lt"/>
                        </a:rPr>
                        <a:t> 8-byte hex string, for OLED </a:t>
                      </a:r>
                      <a:r>
                        <a:rPr lang="en-AU" sz="1800" b="1" i="0" u="none" strike="noStrike" dirty="0">
                          <a:solidFill>
                            <a:srgbClr val="000000"/>
                          </a:solidFill>
                          <a:effectLst/>
                          <a:latin typeface="+mn-lt"/>
                        </a:rPr>
                        <a:t>display panel</a:t>
                      </a:r>
                      <a:r>
                        <a:rPr lang="en-AU" sz="1200" b="1" i="0" u="none" strike="noStrike" dirty="0">
                          <a:solidFill>
                            <a:srgbClr val="000000"/>
                          </a:solidFill>
                          <a:effectLst/>
                          <a:latin typeface="+mn-lt"/>
                        </a:rPr>
                        <a:t>  </a:t>
                      </a:r>
                    </a:p>
                  </a:txBody>
                  <a:tcPr marL="45720" marR="45720" marT="18000" marB="18000" anchor="b"/>
                </a:tc>
                <a:extLst>
                  <a:ext uri="{0D108BD9-81ED-4DB2-BD59-A6C34878D82A}">
                    <a16:rowId xmlns:a16="http://schemas.microsoft.com/office/drawing/2014/main" val="2621129257"/>
                  </a:ext>
                </a:extLst>
              </a:tr>
              <a:tr h="238535">
                <a:tc vMerge="1">
                  <a:txBody>
                    <a:bodyPr/>
                    <a:lstStyle/>
                    <a:p>
                      <a:endParaRPr lang="en-AU" dirty="0"/>
                    </a:p>
                  </a:txBody>
                  <a:tcPr/>
                </a:tc>
                <a:tc>
                  <a:txBody>
                    <a:bodyPr/>
                    <a:lstStyle/>
                    <a:p>
                      <a:pPr marL="0" marR="0" lvl="0" indent="0" algn="l" defTabSz="342874" rtl="0" eaLnBrk="1" fontAlgn="b" latinLnBrk="0" hangingPunct="1">
                        <a:lnSpc>
                          <a:spcPct val="100000"/>
                        </a:lnSpc>
                        <a:spcBef>
                          <a:spcPts val="0"/>
                        </a:spcBef>
                        <a:spcAft>
                          <a:spcPts val="0"/>
                        </a:spcAft>
                        <a:buClrTx/>
                        <a:buSzTx/>
                        <a:buFontTx/>
                        <a:buNone/>
                        <a:tabLst/>
                        <a:defRPr/>
                      </a:pPr>
                      <a:r>
                        <a:rPr lang="en-AU" sz="1200" b="0" i="0" u="none" strike="noStrike" dirty="0">
                          <a:solidFill>
                            <a:srgbClr val="000000"/>
                          </a:solidFill>
                          <a:effectLst/>
                          <a:latin typeface="+mn-lt"/>
                        </a:rPr>
                        <a:t> </a:t>
                      </a:r>
                      <a:r>
                        <a:rPr lang="en-AU" sz="1200" b="0" i="0" u="none" strike="noStrike" dirty="0" err="1">
                          <a:solidFill>
                            <a:srgbClr val="000000"/>
                          </a:solidFill>
                          <a:effectLst/>
                          <a:latin typeface="Consolas" panose="020B0609020204030204" pitchFamily="49" charset="0"/>
                          <a:cs typeface="Consolas" panose="020B0609020204030204" pitchFamily="49" charset="0"/>
                        </a:rPr>
                        <a:t>System.ReaperAssignedDeviceId</a:t>
                      </a:r>
                      <a:r>
                        <a:rPr lang="en-AU" sz="1200" b="0" i="0" u="none" strike="noStrike" dirty="0">
                          <a:solidFill>
                            <a:srgbClr val="000000"/>
                          </a:solidFill>
                          <a:effectLst/>
                          <a:latin typeface="Consolas" panose="020B0609020204030204" pitchFamily="49" charset="0"/>
                          <a:cs typeface="Consolas" panose="020B0609020204030204" pitchFamily="49" charset="0"/>
                        </a:rPr>
                        <a:t> </a:t>
                      </a:r>
                      <a:r>
                        <a:rPr lang="en-AU" sz="1200" b="0" i="0" u="none" strike="noStrike" dirty="0">
                          <a:solidFill>
                            <a:srgbClr val="000000"/>
                          </a:solidFill>
                          <a:effectLst/>
                          <a:latin typeface="+mn-lt"/>
                        </a:rPr>
                        <a:t>(</a:t>
                      </a:r>
                      <a:r>
                        <a:rPr lang="en-AU" sz="1200" dirty="0">
                          <a:latin typeface="+mn-lt"/>
                        </a:rPr>
                        <a:t>B</a:t>
                      </a:r>
                      <a:r>
                        <a:rPr lang="en-AU" sz="1200" baseline="-25000" dirty="0">
                          <a:latin typeface="+mn-lt"/>
                        </a:rPr>
                        <a:t>9</a:t>
                      </a:r>
                      <a:r>
                        <a:rPr lang="en-AU" sz="1200" b="0" i="0" u="none" strike="noStrike" dirty="0">
                          <a:solidFill>
                            <a:srgbClr val="000000"/>
                          </a:solidFill>
                          <a:effectLst/>
                          <a:latin typeface="+mn-lt"/>
                        </a:rPr>
                        <a:t>) </a:t>
                      </a:r>
                    </a:p>
                  </a:txBody>
                  <a:tcPr marL="45720" marR="45720" marT="18000" marB="18000" anchor="b"/>
                </a:tc>
                <a:tc>
                  <a:txBody>
                    <a:bodyPr/>
                    <a:lstStyle/>
                    <a:p>
                      <a:pPr algn="l" fontAlgn="b"/>
                      <a:r>
                        <a:rPr lang="en-AU" sz="1200" b="0" i="0" u="none" strike="noStrike" dirty="0">
                          <a:solidFill>
                            <a:srgbClr val="000000"/>
                          </a:solidFill>
                          <a:effectLst/>
                          <a:latin typeface="+mn-lt"/>
                        </a:rPr>
                        <a:t> 30-digit decimal string, unknown type</a:t>
                      </a:r>
                      <a:r>
                        <a:rPr lang="en-AU" sz="1200" b="0" i="0" u="none" strike="noStrike" baseline="30000" dirty="0">
                          <a:solidFill>
                            <a:srgbClr val="000000"/>
                          </a:solidFill>
                          <a:effectLst/>
                          <a:latin typeface="+mn-lt"/>
                        </a:rPr>
                        <a:t>+</a:t>
                      </a:r>
                      <a:endParaRPr lang="en-AU" sz="1200" b="0" i="0" u="none" strike="noStrike" dirty="0">
                        <a:solidFill>
                          <a:srgbClr val="000000"/>
                        </a:solidFill>
                        <a:effectLst/>
                        <a:latin typeface="+mn-lt"/>
                      </a:endParaRPr>
                    </a:p>
                  </a:txBody>
                  <a:tcPr marL="45720" marR="45720" marT="18000" marB="18000" anchor="b"/>
                </a:tc>
                <a:extLst>
                  <a:ext uri="{0D108BD9-81ED-4DB2-BD59-A6C34878D82A}">
                    <a16:rowId xmlns:a16="http://schemas.microsoft.com/office/drawing/2014/main" val="2104785490"/>
                  </a:ext>
                </a:extLst>
              </a:tr>
              <a:tr h="238535">
                <a:tc rowSpan="11">
                  <a:txBody>
                    <a:bodyPr/>
                    <a:lstStyle/>
                    <a:p>
                      <a:r>
                        <a:rPr lang="en-AU" sz="1200" dirty="0">
                          <a:latin typeface="+mn-lt"/>
                        </a:rPr>
                        <a:t>System Properties </a:t>
                      </a:r>
                    </a:p>
                  </a:txBody>
                  <a:tcPr marL="45720" marR="45720" marT="18000" marB="18000" anchor="ctr"/>
                </a:tc>
                <a:tc>
                  <a:txBody>
                    <a:bodyPr/>
                    <a:lstStyle/>
                    <a:p>
                      <a:pPr marL="0" marR="0" lvl="0" indent="0" algn="l" defTabSz="342874" rtl="0" eaLnBrk="1" fontAlgn="b" latinLnBrk="0" hangingPunct="1">
                        <a:lnSpc>
                          <a:spcPct val="100000"/>
                        </a:lnSpc>
                        <a:spcBef>
                          <a:spcPts val="0"/>
                        </a:spcBef>
                        <a:spcAft>
                          <a:spcPts val="0"/>
                        </a:spcAft>
                        <a:buClrTx/>
                        <a:buSzTx/>
                        <a:buFontTx/>
                        <a:buNone/>
                        <a:tabLst/>
                        <a:defRPr/>
                      </a:pPr>
                      <a:r>
                        <a:rPr lang="en-AU" sz="1200" b="0" i="0" u="none" strike="noStrike" dirty="0">
                          <a:solidFill>
                            <a:srgbClr val="000000"/>
                          </a:solidFill>
                          <a:effectLst/>
                          <a:latin typeface="+mn-lt"/>
                        </a:rPr>
                        <a:t> </a:t>
                      </a:r>
                      <a:r>
                        <a:rPr lang="en-AU" sz="1200" b="0" i="0" u="none" strike="noStrike" dirty="0" err="1">
                          <a:solidFill>
                            <a:srgbClr val="000000"/>
                          </a:solidFill>
                          <a:effectLst/>
                          <a:latin typeface="Consolas" panose="020B0609020204030204" pitchFamily="49" charset="0"/>
                          <a:cs typeface="Consolas" panose="020B0609020204030204" pitchFamily="49" charset="0"/>
                        </a:rPr>
                        <a:t>gsm.serial</a:t>
                      </a:r>
                      <a:r>
                        <a:rPr lang="en-AU" sz="1200" b="0" i="0" u="none" strike="noStrike" dirty="0">
                          <a:solidFill>
                            <a:srgbClr val="000000"/>
                          </a:solidFill>
                          <a:effectLst/>
                          <a:latin typeface="Consolas" panose="020B0609020204030204" pitchFamily="49" charset="0"/>
                          <a:cs typeface="Consolas" panose="020B0609020204030204" pitchFamily="49" charset="0"/>
                        </a:rPr>
                        <a:t> </a:t>
                      </a:r>
                      <a:r>
                        <a:rPr lang="en-AU" sz="1200" b="0" i="0" u="none" strike="noStrike" dirty="0">
                          <a:solidFill>
                            <a:srgbClr val="000000"/>
                          </a:solidFill>
                          <a:effectLst/>
                          <a:latin typeface="+mn-lt"/>
                        </a:rPr>
                        <a:t>(</a:t>
                      </a:r>
                      <a:r>
                        <a:rPr lang="en-AU" sz="1200" dirty="0">
                          <a:latin typeface="+mn-lt"/>
                        </a:rPr>
                        <a:t>C</a:t>
                      </a:r>
                      <a:r>
                        <a:rPr lang="en-AU" sz="1200" baseline="-25000" dirty="0">
                          <a:latin typeface="+mn-lt"/>
                        </a:rPr>
                        <a:t>10,11</a:t>
                      </a:r>
                      <a:r>
                        <a:rPr lang="en-AU" sz="1200" b="0" i="0" u="none" strike="noStrike" dirty="0">
                          <a:solidFill>
                            <a:srgbClr val="000000"/>
                          </a:solidFill>
                          <a:effectLst/>
                          <a:latin typeface="+mn-lt"/>
                        </a:rPr>
                        <a:t>,</a:t>
                      </a:r>
                      <a:r>
                        <a:rPr lang="en-AU" sz="1200" dirty="0">
                          <a:latin typeface="+mn-lt"/>
                        </a:rPr>
                        <a:t> D</a:t>
                      </a:r>
                      <a:r>
                        <a:rPr lang="en-AU" sz="1200" baseline="-25000" dirty="0">
                          <a:latin typeface="+mn-lt"/>
                        </a:rPr>
                        <a:t>10</a:t>
                      </a:r>
                      <a:r>
                        <a:rPr lang="en-AU" sz="1200" b="0" i="0" u="none" strike="noStrike" baseline="-25000" dirty="0">
                          <a:solidFill>
                            <a:schemeClr val="dk1"/>
                          </a:solidFill>
                          <a:effectLst/>
                          <a:latin typeface="+mn-lt"/>
                        </a:rPr>
                        <a:t>,11</a:t>
                      </a:r>
                      <a:r>
                        <a:rPr lang="en-AU" sz="1200" b="0" i="0" u="none" strike="noStrike" dirty="0">
                          <a:solidFill>
                            <a:srgbClr val="000000"/>
                          </a:solidFill>
                          <a:effectLst/>
                          <a:latin typeface="+mn-lt"/>
                        </a:rPr>
                        <a:t>) </a:t>
                      </a:r>
                    </a:p>
                  </a:txBody>
                  <a:tcPr marL="45720" marR="45720" marT="18000" marB="18000" anchor="b"/>
                </a:tc>
                <a:tc>
                  <a:txBody>
                    <a:bodyPr/>
                    <a:lstStyle/>
                    <a:p>
                      <a:pPr algn="l" fontAlgn="b"/>
                      <a:r>
                        <a:rPr lang="en-AU" sz="1200" b="0" i="0" u="none" strike="noStrike" dirty="0">
                          <a:solidFill>
                            <a:srgbClr val="000000"/>
                          </a:solidFill>
                          <a:effectLst/>
                          <a:latin typeface="+mn-lt"/>
                        </a:rPr>
                        <a:t> 19-digit decimal string,</a:t>
                      </a:r>
                      <a:r>
                        <a:rPr lang="en-US" sz="1200" b="0" i="0" u="none" strike="noStrike" dirty="0">
                          <a:solidFill>
                            <a:srgbClr val="000000"/>
                          </a:solidFill>
                          <a:effectLst/>
                          <a:latin typeface="+mn-lt"/>
                        </a:rPr>
                        <a:t> the device </a:t>
                      </a:r>
                      <a:r>
                        <a:rPr lang="en-US" sz="1800" b="1" i="0" u="none" strike="noStrike" dirty="0">
                          <a:solidFill>
                            <a:srgbClr val="000000"/>
                          </a:solidFill>
                          <a:effectLst/>
                          <a:latin typeface="+mn-lt"/>
                        </a:rPr>
                        <a:t>PCB</a:t>
                      </a:r>
                      <a:r>
                        <a:rPr lang="en-US" sz="1200" b="0" i="0" u="none" strike="noStrike" dirty="0">
                          <a:solidFill>
                            <a:srgbClr val="000000"/>
                          </a:solidFill>
                          <a:effectLst/>
                          <a:latin typeface="+mn-lt"/>
                        </a:rPr>
                        <a:t> serial number </a:t>
                      </a:r>
                    </a:p>
                  </a:txBody>
                  <a:tcPr marL="45720" marR="45720" marT="18000" marB="18000" anchor="b"/>
                </a:tc>
                <a:extLst>
                  <a:ext uri="{0D108BD9-81ED-4DB2-BD59-A6C34878D82A}">
                    <a16:rowId xmlns:a16="http://schemas.microsoft.com/office/drawing/2014/main" val="1608894317"/>
                  </a:ext>
                </a:extLst>
              </a:tr>
              <a:tr h="238535">
                <a:tc vMerge="1">
                  <a:txBody>
                    <a:bodyPr/>
                    <a:lstStyle/>
                    <a:p>
                      <a:endParaRPr lang="en-AU" dirty="0"/>
                    </a:p>
                  </a:txBody>
                  <a:tcPr/>
                </a:tc>
                <a:tc>
                  <a:txBody>
                    <a:bodyPr/>
                    <a:lstStyle/>
                    <a:p>
                      <a:pPr marL="0" marR="0" lvl="0" indent="0" algn="l" defTabSz="342874" rtl="0" eaLnBrk="1" fontAlgn="b" latinLnBrk="0" hangingPunct="1">
                        <a:lnSpc>
                          <a:spcPct val="100000"/>
                        </a:lnSpc>
                        <a:spcBef>
                          <a:spcPts val="0"/>
                        </a:spcBef>
                        <a:spcAft>
                          <a:spcPts val="0"/>
                        </a:spcAft>
                        <a:buClrTx/>
                        <a:buSzTx/>
                        <a:buFontTx/>
                        <a:buNone/>
                        <a:tabLst/>
                        <a:defRPr/>
                      </a:pPr>
                      <a:r>
                        <a:rPr lang="en-AU" sz="1200" b="0" i="0" u="none" strike="noStrike" dirty="0">
                          <a:solidFill>
                            <a:srgbClr val="000000"/>
                          </a:solidFill>
                          <a:effectLst/>
                          <a:latin typeface="+mn-lt"/>
                        </a:rPr>
                        <a:t> </a:t>
                      </a:r>
                      <a:r>
                        <a:rPr lang="en-AU" sz="1200" b="0" i="0" u="none" strike="noStrike" dirty="0" err="1">
                          <a:solidFill>
                            <a:srgbClr val="000000"/>
                          </a:solidFill>
                          <a:effectLst/>
                          <a:latin typeface="Consolas" panose="020B0609020204030204" pitchFamily="49" charset="0"/>
                          <a:cs typeface="Consolas" panose="020B0609020204030204" pitchFamily="49" charset="0"/>
                        </a:rPr>
                        <a:t>ro.ril.oem.sno</a:t>
                      </a:r>
                      <a:r>
                        <a:rPr lang="en-AU" sz="1200" b="0" i="0" u="none" strike="noStrike" dirty="0">
                          <a:solidFill>
                            <a:srgbClr val="000000"/>
                          </a:solidFill>
                          <a:effectLst/>
                          <a:latin typeface="Consolas" panose="020B0609020204030204" pitchFamily="49" charset="0"/>
                          <a:cs typeface="Consolas" panose="020B0609020204030204" pitchFamily="49" charset="0"/>
                        </a:rPr>
                        <a:t> </a:t>
                      </a:r>
                      <a:r>
                        <a:rPr lang="en-AU" sz="1200" b="0" i="0" u="none" strike="noStrike" dirty="0">
                          <a:solidFill>
                            <a:srgbClr val="000000"/>
                          </a:solidFill>
                          <a:effectLst/>
                          <a:latin typeface="+mn-lt"/>
                        </a:rPr>
                        <a:t>(</a:t>
                      </a:r>
                      <a:r>
                        <a:rPr lang="en-AU" sz="1200" dirty="0">
                          <a:latin typeface="+mn-lt"/>
                        </a:rPr>
                        <a:t>H</a:t>
                      </a:r>
                      <a:r>
                        <a:rPr lang="en-AU" sz="1200" baseline="-25000" dirty="0">
                          <a:latin typeface="+mn-lt"/>
                        </a:rPr>
                        <a:t>10</a:t>
                      </a:r>
                      <a:r>
                        <a:rPr lang="en-AU" sz="1200" b="0" i="0" u="none" strike="noStrike" baseline="-25000" dirty="0">
                          <a:solidFill>
                            <a:schemeClr val="dk1"/>
                          </a:solidFill>
                          <a:effectLst/>
                          <a:latin typeface="+mn-lt"/>
                        </a:rPr>
                        <a:t>,11</a:t>
                      </a:r>
                      <a:r>
                        <a:rPr lang="en-AU" sz="1200" b="0" i="0" u="none" strike="noStrike" dirty="0">
                          <a:solidFill>
                            <a:srgbClr val="000000"/>
                          </a:solidFill>
                          <a:effectLst/>
                          <a:latin typeface="+mn-lt"/>
                        </a:rPr>
                        <a:t>) </a:t>
                      </a:r>
                    </a:p>
                  </a:txBody>
                  <a:tcPr marL="45720" marR="45720" marT="18000" marB="18000" anchor="b"/>
                </a:tc>
                <a:tc>
                  <a:txBody>
                    <a:bodyPr/>
                    <a:lstStyle/>
                    <a:p>
                      <a:pPr algn="l" fontAlgn="b"/>
                      <a:r>
                        <a:rPr lang="en-AU" sz="1200" b="0" i="0" u="none" strike="noStrike" dirty="0">
                          <a:solidFill>
                            <a:srgbClr val="000000"/>
                          </a:solidFill>
                          <a:effectLst/>
                          <a:latin typeface="+mn-lt"/>
                        </a:rPr>
                        <a:t> 8-byte hex string, unknown type</a:t>
                      </a:r>
                      <a:r>
                        <a:rPr lang="en-AU" sz="1200" b="0" i="0" u="none" strike="noStrike" baseline="30000" dirty="0">
                          <a:solidFill>
                            <a:srgbClr val="000000"/>
                          </a:solidFill>
                          <a:effectLst/>
                          <a:latin typeface="+mn-lt"/>
                        </a:rPr>
                        <a:t>+</a:t>
                      </a:r>
                    </a:p>
                  </a:txBody>
                  <a:tcPr marL="45720" marR="45720" marT="18000" marB="18000" anchor="b"/>
                </a:tc>
                <a:extLst>
                  <a:ext uri="{0D108BD9-81ED-4DB2-BD59-A6C34878D82A}">
                    <a16:rowId xmlns:a16="http://schemas.microsoft.com/office/drawing/2014/main" val="4231908098"/>
                  </a:ext>
                </a:extLst>
              </a:tr>
              <a:tr h="238535">
                <a:tc vMerge="1">
                  <a:txBody>
                    <a:bodyPr/>
                    <a:lstStyle/>
                    <a:p>
                      <a:endParaRPr lang="en-AU" dirty="0"/>
                    </a:p>
                  </a:txBody>
                  <a:tcPr/>
                </a:tc>
                <a:tc>
                  <a:txBody>
                    <a:bodyPr/>
                    <a:lstStyle/>
                    <a:p>
                      <a:pPr algn="l" fontAlgn="b"/>
                      <a:r>
                        <a:rPr lang="en-AU" sz="1200" b="0" i="0" u="none" strike="noStrike" dirty="0">
                          <a:solidFill>
                            <a:srgbClr val="000000"/>
                          </a:solidFill>
                          <a:effectLst/>
                          <a:latin typeface="+mn-lt"/>
                        </a:rPr>
                        <a:t> </a:t>
                      </a:r>
                      <a:r>
                        <a:rPr lang="en-AU" sz="1400" b="0" i="0" u="none" strike="noStrike" dirty="0" err="1">
                          <a:solidFill>
                            <a:srgbClr val="000000"/>
                          </a:solidFill>
                          <a:effectLst/>
                          <a:latin typeface="Ubuntu Mono" panose="020B0509030602030204" pitchFamily="49" charset="0"/>
                          <a:cs typeface="Consolas" panose="020B0609020204030204" pitchFamily="49" charset="0"/>
                        </a:rPr>
                        <a:t>vendor.camera.sensor.frontMain.fuseID</a:t>
                      </a:r>
                      <a:r>
                        <a:rPr lang="en-AU" sz="1400" b="0" i="0" u="none" strike="noStrike" dirty="0">
                          <a:solidFill>
                            <a:srgbClr val="000000"/>
                          </a:solidFill>
                          <a:effectLst/>
                          <a:latin typeface="Ubuntu Mono" panose="020B0509030602030204" pitchFamily="49" charset="0"/>
                          <a:cs typeface="Consolas" panose="020B0609020204030204" pitchFamily="49" charset="0"/>
                        </a:rPr>
                        <a:t> </a:t>
                      </a:r>
                      <a:r>
                        <a:rPr lang="en-AU" sz="1200" b="0" i="0" u="none" strike="noStrike" dirty="0">
                          <a:solidFill>
                            <a:srgbClr val="000000"/>
                          </a:solidFill>
                          <a:effectLst/>
                          <a:latin typeface="+mn-lt"/>
                        </a:rPr>
                        <a:t>(</a:t>
                      </a:r>
                      <a:r>
                        <a:rPr lang="en-AU" sz="1200" dirty="0">
                          <a:latin typeface="+mn-lt"/>
                        </a:rPr>
                        <a:t>H</a:t>
                      </a:r>
                      <a:r>
                        <a:rPr lang="en-AU" sz="1200" baseline="-25000" dirty="0">
                          <a:latin typeface="+mn-lt"/>
                        </a:rPr>
                        <a:t>10</a:t>
                      </a:r>
                      <a:r>
                        <a:rPr lang="en-AU" sz="1200" b="0" i="0" u="none" strike="noStrike" dirty="0">
                          <a:solidFill>
                            <a:srgbClr val="000000"/>
                          </a:solidFill>
                          <a:effectLst/>
                          <a:latin typeface="+mn-lt"/>
                        </a:rPr>
                        <a:t>) </a:t>
                      </a:r>
                    </a:p>
                  </a:txBody>
                  <a:tcPr marL="45720" marR="45720" marT="18000" marB="18000" anchor="b"/>
                </a:tc>
                <a:tc>
                  <a:txBody>
                    <a:bodyPr/>
                    <a:lstStyle/>
                    <a:p>
                      <a:pPr algn="l" fontAlgn="b"/>
                      <a:r>
                        <a:rPr lang="en-AU" sz="1200" b="0" i="0" u="none" strike="noStrike" dirty="0">
                          <a:solidFill>
                            <a:srgbClr val="000000"/>
                          </a:solidFill>
                          <a:effectLst/>
                          <a:latin typeface="+mn-lt"/>
                        </a:rPr>
                        <a:t> 64-byte alphanumeric string,</a:t>
                      </a:r>
                      <a:r>
                        <a:rPr lang="en-US" sz="1200" b="0" i="0" u="none" strike="noStrike" dirty="0">
                          <a:solidFill>
                            <a:srgbClr val="000000"/>
                          </a:solidFill>
                          <a:effectLst/>
                          <a:latin typeface="+mn-lt"/>
                        </a:rPr>
                        <a:t> ID of the front main </a:t>
                      </a:r>
                      <a:r>
                        <a:rPr lang="en-US" sz="1800" b="1" i="0" u="none" strike="noStrike" dirty="0">
                          <a:solidFill>
                            <a:srgbClr val="000000"/>
                          </a:solidFill>
                          <a:effectLst/>
                          <a:latin typeface="+mn-lt"/>
                        </a:rPr>
                        <a:t>camera</a:t>
                      </a:r>
                      <a:r>
                        <a:rPr lang="en-US" sz="1200" b="0" i="0" u="none" strike="noStrike" dirty="0">
                          <a:solidFill>
                            <a:srgbClr val="000000"/>
                          </a:solidFill>
                          <a:effectLst/>
                          <a:latin typeface="+mn-lt"/>
                        </a:rPr>
                        <a:t> </a:t>
                      </a:r>
                    </a:p>
                  </a:txBody>
                  <a:tcPr marL="45720" marR="45720" marT="18000" marB="18000" anchor="b"/>
                </a:tc>
                <a:extLst>
                  <a:ext uri="{0D108BD9-81ED-4DB2-BD59-A6C34878D82A}">
                    <a16:rowId xmlns:a16="http://schemas.microsoft.com/office/drawing/2014/main" val="2663710979"/>
                  </a:ext>
                </a:extLst>
              </a:tr>
              <a:tr h="238535">
                <a:tc vMerge="1">
                  <a:txBody>
                    <a:bodyPr/>
                    <a:lstStyle/>
                    <a:p>
                      <a:endParaRPr lang="en-AU"/>
                    </a:p>
                  </a:txBody>
                  <a:tcPr/>
                </a:tc>
                <a:tc>
                  <a:txBody>
                    <a:bodyPr/>
                    <a:lstStyle/>
                    <a:p>
                      <a:pPr algn="l" fontAlgn="b"/>
                      <a:r>
                        <a:rPr lang="en-AU" sz="1200" b="0" i="0" u="none" strike="noStrike" dirty="0">
                          <a:solidFill>
                            <a:srgbClr val="000000"/>
                          </a:solidFill>
                          <a:effectLst/>
                          <a:latin typeface="+mn-lt"/>
                        </a:rPr>
                        <a:t> </a:t>
                      </a:r>
                      <a:r>
                        <a:rPr lang="en-AU" sz="1200" b="0" i="0" u="none" strike="noStrike" dirty="0" err="1">
                          <a:solidFill>
                            <a:srgbClr val="000000"/>
                          </a:solidFill>
                          <a:effectLst/>
                          <a:latin typeface="Consolas" panose="020B0609020204030204" pitchFamily="49" charset="0"/>
                          <a:cs typeface="Consolas" panose="020B0609020204030204" pitchFamily="49" charset="0"/>
                        </a:rPr>
                        <a:t>vendor.camera.sensor.rearMain.fuseID</a:t>
                      </a:r>
                      <a:r>
                        <a:rPr lang="en-AU" sz="1200" b="0" i="0" u="none" strike="noStrike" dirty="0">
                          <a:solidFill>
                            <a:srgbClr val="000000"/>
                          </a:solidFill>
                          <a:effectLst/>
                          <a:latin typeface="Consolas" panose="020B0609020204030204" pitchFamily="49" charset="0"/>
                          <a:cs typeface="Consolas" panose="020B0609020204030204" pitchFamily="49" charset="0"/>
                        </a:rPr>
                        <a:t> </a:t>
                      </a:r>
                      <a:r>
                        <a:rPr lang="en-AU" sz="1200" b="0" i="0" u="none" strike="noStrike" dirty="0">
                          <a:solidFill>
                            <a:srgbClr val="000000"/>
                          </a:solidFill>
                          <a:effectLst/>
                          <a:latin typeface="+mn-lt"/>
                        </a:rPr>
                        <a:t>(</a:t>
                      </a:r>
                      <a:r>
                        <a:rPr lang="en-AU" sz="1200" dirty="0">
                          <a:latin typeface="+mn-lt"/>
                        </a:rPr>
                        <a:t>H</a:t>
                      </a:r>
                      <a:r>
                        <a:rPr lang="en-AU" sz="1200" baseline="-25000" dirty="0">
                          <a:latin typeface="+mn-lt"/>
                        </a:rPr>
                        <a:t>10</a:t>
                      </a:r>
                      <a:r>
                        <a:rPr lang="en-AU" sz="1200" b="0" i="0" u="none" strike="noStrike" dirty="0">
                          <a:solidFill>
                            <a:srgbClr val="000000"/>
                          </a:solidFill>
                          <a:effectLst/>
                          <a:latin typeface="+mn-lt"/>
                        </a:rPr>
                        <a:t>) </a:t>
                      </a:r>
                    </a:p>
                  </a:txBody>
                  <a:tcPr marL="45720" marR="45720" marT="18000" marB="18000" anchor="b"/>
                </a:tc>
                <a:tc>
                  <a:txBody>
                    <a:bodyPr/>
                    <a:lstStyle/>
                    <a:p>
                      <a:pPr algn="l" fontAlgn="b"/>
                      <a:r>
                        <a:rPr lang="en-AU" sz="1200" b="0" i="0" u="none" strike="noStrike" dirty="0">
                          <a:solidFill>
                            <a:srgbClr val="000000"/>
                          </a:solidFill>
                          <a:effectLst/>
                          <a:latin typeface="+mn-lt"/>
                        </a:rPr>
                        <a:t> 64-byte alphanumeric string,</a:t>
                      </a:r>
                      <a:r>
                        <a:rPr lang="en-US" sz="1200" b="0" i="0" u="none" strike="noStrike" dirty="0">
                          <a:solidFill>
                            <a:srgbClr val="000000"/>
                          </a:solidFill>
                          <a:effectLst/>
                          <a:latin typeface="+mn-lt"/>
                        </a:rPr>
                        <a:t> ID of the rear main </a:t>
                      </a:r>
                      <a:r>
                        <a:rPr lang="en-US" sz="1800" b="1" i="0" u="none" strike="noStrike" dirty="0">
                          <a:solidFill>
                            <a:srgbClr val="000000"/>
                          </a:solidFill>
                          <a:effectLst/>
                          <a:latin typeface="+mn-lt"/>
                        </a:rPr>
                        <a:t>camera</a:t>
                      </a:r>
                      <a:r>
                        <a:rPr lang="en-US" sz="1200" b="0" i="0" u="none" strike="noStrike" dirty="0">
                          <a:solidFill>
                            <a:srgbClr val="000000"/>
                          </a:solidFill>
                          <a:effectLst/>
                          <a:latin typeface="+mn-lt"/>
                        </a:rPr>
                        <a:t> </a:t>
                      </a:r>
                    </a:p>
                  </a:txBody>
                  <a:tcPr marL="45720" marR="45720" marT="18000" marB="18000" anchor="b"/>
                </a:tc>
                <a:extLst>
                  <a:ext uri="{0D108BD9-81ED-4DB2-BD59-A6C34878D82A}">
                    <a16:rowId xmlns:a16="http://schemas.microsoft.com/office/drawing/2014/main" val="2245926321"/>
                  </a:ext>
                </a:extLst>
              </a:tr>
              <a:tr h="238535">
                <a:tc vMerge="1">
                  <a:txBody>
                    <a:bodyPr/>
                    <a:lstStyle/>
                    <a:p>
                      <a:endParaRPr lang="en-AU" dirty="0"/>
                    </a:p>
                  </a:txBody>
                  <a:tcPr/>
                </a:tc>
                <a:tc>
                  <a:txBody>
                    <a:bodyPr/>
                    <a:lstStyle/>
                    <a:p>
                      <a:pPr algn="l" fontAlgn="b"/>
                      <a:r>
                        <a:rPr lang="en-AU" sz="1200" b="0" i="0" u="none" strike="noStrike" dirty="0">
                          <a:solidFill>
                            <a:srgbClr val="000000"/>
                          </a:solidFill>
                          <a:effectLst/>
                          <a:latin typeface="+mn-lt"/>
                        </a:rPr>
                        <a:t> </a:t>
                      </a:r>
                      <a:r>
                        <a:rPr lang="en-AU" sz="1200" b="0" i="0" u="none" strike="noStrike" dirty="0" err="1">
                          <a:solidFill>
                            <a:srgbClr val="000000"/>
                          </a:solidFill>
                          <a:effectLst/>
                          <a:latin typeface="Consolas" panose="020B0609020204030204" pitchFamily="49" charset="0"/>
                          <a:cs typeface="Consolas" panose="020B0609020204030204" pitchFamily="49" charset="0"/>
                        </a:rPr>
                        <a:t>vendor.camera.sensor.rearUltra.fuseID</a:t>
                      </a:r>
                      <a:r>
                        <a:rPr lang="en-AU" sz="1200" b="0" i="0" u="none" strike="noStrike" dirty="0">
                          <a:solidFill>
                            <a:srgbClr val="000000"/>
                          </a:solidFill>
                          <a:effectLst/>
                          <a:latin typeface="Consolas" panose="020B0609020204030204" pitchFamily="49" charset="0"/>
                          <a:cs typeface="Consolas" panose="020B0609020204030204" pitchFamily="49" charset="0"/>
                        </a:rPr>
                        <a:t> </a:t>
                      </a:r>
                      <a:r>
                        <a:rPr lang="en-AU" sz="1200" b="0" i="0" u="none" strike="noStrike" dirty="0">
                          <a:solidFill>
                            <a:srgbClr val="000000"/>
                          </a:solidFill>
                          <a:effectLst/>
                          <a:latin typeface="+mn-lt"/>
                        </a:rPr>
                        <a:t>(</a:t>
                      </a:r>
                      <a:r>
                        <a:rPr lang="en-AU" sz="1200" dirty="0">
                          <a:latin typeface="+mn-lt"/>
                        </a:rPr>
                        <a:t>H</a:t>
                      </a:r>
                      <a:r>
                        <a:rPr lang="en-AU" sz="1200" baseline="-25000" dirty="0">
                          <a:latin typeface="+mn-lt"/>
                        </a:rPr>
                        <a:t>10</a:t>
                      </a:r>
                      <a:r>
                        <a:rPr lang="en-AU" sz="1200" b="0" i="0" u="none" strike="noStrike" dirty="0">
                          <a:solidFill>
                            <a:srgbClr val="000000"/>
                          </a:solidFill>
                          <a:effectLst/>
                          <a:latin typeface="+mn-lt"/>
                        </a:rPr>
                        <a:t>) </a:t>
                      </a:r>
                    </a:p>
                  </a:txBody>
                  <a:tcPr marL="45720" marR="45720" marT="18000" marB="18000" anchor="b"/>
                </a:tc>
                <a:tc>
                  <a:txBody>
                    <a:bodyPr/>
                    <a:lstStyle/>
                    <a:p>
                      <a:pPr algn="l" fontAlgn="b"/>
                      <a:r>
                        <a:rPr lang="en-AU" sz="1200" b="0" i="0" u="none" strike="noStrike" dirty="0">
                          <a:solidFill>
                            <a:srgbClr val="000000"/>
                          </a:solidFill>
                          <a:effectLst/>
                          <a:latin typeface="+mn-lt"/>
                        </a:rPr>
                        <a:t> 64-byte alphanumeric string,</a:t>
                      </a:r>
                      <a:r>
                        <a:rPr lang="en-US" sz="1200" b="0" i="0" u="none" strike="noStrike" dirty="0">
                          <a:solidFill>
                            <a:srgbClr val="000000"/>
                          </a:solidFill>
                          <a:effectLst/>
                          <a:latin typeface="+mn-lt"/>
                        </a:rPr>
                        <a:t> ID of the rear ultra-wide </a:t>
                      </a:r>
                      <a:r>
                        <a:rPr lang="en-US" sz="1800" b="1" i="0" u="none" strike="noStrike" dirty="0">
                          <a:solidFill>
                            <a:srgbClr val="000000"/>
                          </a:solidFill>
                          <a:effectLst/>
                          <a:latin typeface="+mn-lt"/>
                        </a:rPr>
                        <a:t>camera</a:t>
                      </a:r>
                      <a:r>
                        <a:rPr lang="en-US" sz="1200" b="0" i="0" u="none" strike="noStrike" dirty="0">
                          <a:solidFill>
                            <a:srgbClr val="000000"/>
                          </a:solidFill>
                          <a:effectLst/>
                          <a:latin typeface="+mn-lt"/>
                        </a:rPr>
                        <a:t> </a:t>
                      </a:r>
                    </a:p>
                  </a:txBody>
                  <a:tcPr marL="45720" marR="45720" marT="18000" marB="18000" anchor="b"/>
                </a:tc>
                <a:extLst>
                  <a:ext uri="{0D108BD9-81ED-4DB2-BD59-A6C34878D82A}">
                    <a16:rowId xmlns:a16="http://schemas.microsoft.com/office/drawing/2014/main" val="3981919632"/>
                  </a:ext>
                </a:extLst>
              </a:tr>
              <a:tr h="238535">
                <a:tc vMerge="1">
                  <a:txBody>
                    <a:bodyPr/>
                    <a:lstStyle/>
                    <a:p>
                      <a:endParaRPr lang="en-AU" dirty="0"/>
                    </a:p>
                  </a:txBody>
                  <a:tcPr/>
                </a:tc>
                <a:tc>
                  <a:txBody>
                    <a:bodyPr/>
                    <a:lstStyle/>
                    <a:p>
                      <a:pPr algn="l" fontAlgn="b"/>
                      <a:r>
                        <a:rPr lang="en-AU" sz="1200" b="0" i="0" u="none" strike="noStrike" dirty="0">
                          <a:solidFill>
                            <a:srgbClr val="000000"/>
                          </a:solidFill>
                          <a:effectLst/>
                          <a:latin typeface="+mn-lt"/>
                        </a:rPr>
                        <a:t> </a:t>
                      </a:r>
                      <a:r>
                        <a:rPr lang="en-AU" sz="1200" b="0" i="0" u="none" strike="noStrike" dirty="0" err="1">
                          <a:solidFill>
                            <a:srgbClr val="000000"/>
                          </a:solidFill>
                          <a:effectLst/>
                          <a:latin typeface="Consolas" panose="020B0609020204030204" pitchFamily="49" charset="0"/>
                          <a:cs typeface="Consolas" panose="020B0609020204030204" pitchFamily="49" charset="0"/>
                        </a:rPr>
                        <a:t>vendor.camera.sensor.rearTele.fuseID</a:t>
                      </a:r>
                      <a:r>
                        <a:rPr lang="en-AU" sz="1200" b="0" i="0" u="none" strike="noStrike" dirty="0">
                          <a:solidFill>
                            <a:srgbClr val="000000"/>
                          </a:solidFill>
                          <a:effectLst/>
                          <a:latin typeface="Consolas" panose="020B0609020204030204" pitchFamily="49" charset="0"/>
                          <a:cs typeface="Consolas" panose="020B0609020204030204" pitchFamily="49" charset="0"/>
                        </a:rPr>
                        <a:t> </a:t>
                      </a:r>
                      <a:r>
                        <a:rPr lang="en-AU" sz="1200" b="0" i="0" u="none" strike="noStrike" dirty="0">
                          <a:solidFill>
                            <a:srgbClr val="000000"/>
                          </a:solidFill>
                          <a:effectLst/>
                          <a:latin typeface="+mn-lt"/>
                        </a:rPr>
                        <a:t>(</a:t>
                      </a:r>
                      <a:r>
                        <a:rPr lang="en-AU" sz="1200" dirty="0">
                          <a:latin typeface="+mn-lt"/>
                        </a:rPr>
                        <a:t>H</a:t>
                      </a:r>
                      <a:r>
                        <a:rPr lang="en-AU" sz="1200" baseline="-25000" dirty="0">
                          <a:latin typeface="+mn-lt"/>
                        </a:rPr>
                        <a:t>10</a:t>
                      </a:r>
                      <a:r>
                        <a:rPr lang="en-AU" sz="1200" b="0" i="0" u="none" strike="noStrike" dirty="0">
                          <a:solidFill>
                            <a:srgbClr val="000000"/>
                          </a:solidFill>
                          <a:effectLst/>
                          <a:latin typeface="+mn-lt"/>
                        </a:rPr>
                        <a:t>) </a:t>
                      </a:r>
                    </a:p>
                  </a:txBody>
                  <a:tcPr marL="45720" marR="45720" marT="18000" marB="18000" anchor="b"/>
                </a:tc>
                <a:tc>
                  <a:txBody>
                    <a:bodyPr/>
                    <a:lstStyle/>
                    <a:p>
                      <a:pPr algn="l" fontAlgn="b"/>
                      <a:r>
                        <a:rPr lang="en-AU" sz="1200" b="0" i="0" u="none" strike="noStrike" dirty="0">
                          <a:solidFill>
                            <a:srgbClr val="000000"/>
                          </a:solidFill>
                          <a:effectLst/>
                          <a:latin typeface="+mn-lt"/>
                        </a:rPr>
                        <a:t> 64-byte alphanumeric string,</a:t>
                      </a:r>
                      <a:r>
                        <a:rPr lang="en-US" sz="1200" b="0" i="0" u="none" strike="noStrike" dirty="0">
                          <a:solidFill>
                            <a:srgbClr val="000000"/>
                          </a:solidFill>
                          <a:effectLst/>
                          <a:latin typeface="+mn-lt"/>
                        </a:rPr>
                        <a:t> ID of the rear telephoto </a:t>
                      </a:r>
                      <a:r>
                        <a:rPr lang="en-US" sz="1800" b="1" i="0" u="none" strike="noStrike" dirty="0">
                          <a:solidFill>
                            <a:srgbClr val="000000"/>
                          </a:solidFill>
                          <a:effectLst/>
                          <a:latin typeface="+mn-lt"/>
                        </a:rPr>
                        <a:t>camera</a:t>
                      </a:r>
                      <a:r>
                        <a:rPr lang="en-US" sz="1200" b="0" i="0" u="none" strike="noStrike" dirty="0">
                          <a:solidFill>
                            <a:srgbClr val="000000"/>
                          </a:solidFill>
                          <a:effectLst/>
                          <a:latin typeface="+mn-lt"/>
                        </a:rPr>
                        <a:t>  </a:t>
                      </a:r>
                    </a:p>
                  </a:txBody>
                  <a:tcPr marL="45720" marR="45720" marT="18000" marB="18000" anchor="b"/>
                </a:tc>
                <a:extLst>
                  <a:ext uri="{0D108BD9-81ED-4DB2-BD59-A6C34878D82A}">
                    <a16:rowId xmlns:a16="http://schemas.microsoft.com/office/drawing/2014/main" val="867257797"/>
                  </a:ext>
                </a:extLst>
              </a:tr>
              <a:tr h="238535">
                <a:tc vMerge="1">
                  <a:txBody>
                    <a:bodyPr/>
                    <a:lstStyle/>
                    <a:p>
                      <a:endParaRPr lang="en-AU" dirty="0"/>
                    </a:p>
                  </a:txBody>
                  <a:tcPr/>
                </a:tc>
                <a:tc>
                  <a:txBody>
                    <a:bodyPr/>
                    <a:lstStyle/>
                    <a:p>
                      <a:pPr algn="l" fontAlgn="b"/>
                      <a:r>
                        <a:rPr lang="en-AU" sz="1200" b="0" i="0" u="none" strike="noStrike" dirty="0">
                          <a:solidFill>
                            <a:srgbClr val="000000"/>
                          </a:solidFill>
                          <a:effectLst/>
                          <a:latin typeface="+mn-lt"/>
                        </a:rPr>
                        <a:t> </a:t>
                      </a:r>
                      <a:r>
                        <a:rPr lang="en-AU" sz="1200" b="0" i="0" u="none" strike="noStrike" dirty="0">
                          <a:solidFill>
                            <a:srgbClr val="000000"/>
                          </a:solidFill>
                          <a:effectLst/>
                          <a:latin typeface="Consolas" panose="020B0609020204030204" pitchFamily="49" charset="0"/>
                          <a:cs typeface="Consolas" panose="020B0609020204030204" pitchFamily="49" charset="0"/>
                        </a:rPr>
                        <a:t>persist.vendor.sys.fp.info </a:t>
                      </a:r>
                      <a:r>
                        <a:rPr lang="en-AU" sz="1200" b="0" i="0" u="none" strike="noStrike" dirty="0">
                          <a:solidFill>
                            <a:srgbClr val="000000"/>
                          </a:solidFill>
                          <a:effectLst/>
                          <a:latin typeface="+mn-lt"/>
                        </a:rPr>
                        <a:t>(</a:t>
                      </a:r>
                      <a:r>
                        <a:rPr lang="en-AU" sz="1200" dirty="0">
                          <a:latin typeface="+mn-lt"/>
                        </a:rPr>
                        <a:t>H</a:t>
                      </a:r>
                      <a:r>
                        <a:rPr lang="en-AU" sz="1200" baseline="-25000" dirty="0">
                          <a:latin typeface="+mn-lt"/>
                        </a:rPr>
                        <a:t>10</a:t>
                      </a:r>
                      <a:r>
                        <a:rPr lang="en-AU" sz="1200" b="0" i="0" u="none" strike="noStrike" dirty="0">
                          <a:solidFill>
                            <a:srgbClr val="000000"/>
                          </a:solidFill>
                          <a:effectLst/>
                          <a:latin typeface="+mn-lt"/>
                        </a:rPr>
                        <a:t>) </a:t>
                      </a:r>
                    </a:p>
                  </a:txBody>
                  <a:tcPr marL="45720" marR="45720" marT="18000" marB="18000" anchor="b"/>
                </a:tc>
                <a:tc>
                  <a:txBody>
                    <a:bodyPr/>
                    <a:lstStyle/>
                    <a:p>
                      <a:pPr algn="l" fontAlgn="b"/>
                      <a:r>
                        <a:rPr lang="en-AU" sz="1200" b="0" i="0" u="none" strike="noStrike" dirty="0">
                          <a:solidFill>
                            <a:srgbClr val="000000"/>
                          </a:solidFill>
                          <a:effectLst/>
                          <a:latin typeface="+mn-lt"/>
                        </a:rPr>
                        <a:t> 8-digit hex string, </a:t>
                      </a:r>
                      <a:r>
                        <a:rPr lang="en-AU" sz="1800" b="1" i="0" u="none" strike="noStrike" dirty="0">
                          <a:solidFill>
                            <a:srgbClr val="000000"/>
                          </a:solidFill>
                          <a:effectLst/>
                          <a:latin typeface="+mn-lt"/>
                        </a:rPr>
                        <a:t>fingerprint</a:t>
                      </a:r>
                      <a:r>
                        <a:rPr lang="en-AU" sz="1200" b="0" i="0" u="none" strike="noStrike" dirty="0">
                          <a:solidFill>
                            <a:srgbClr val="000000"/>
                          </a:solidFill>
                          <a:effectLst/>
                          <a:latin typeface="+mn-lt"/>
                        </a:rPr>
                        <a:t> sensor related</a:t>
                      </a:r>
                    </a:p>
                  </a:txBody>
                  <a:tcPr marL="45720" marR="45720" marT="18000" marB="18000" anchor="b"/>
                </a:tc>
                <a:extLst>
                  <a:ext uri="{0D108BD9-81ED-4DB2-BD59-A6C34878D82A}">
                    <a16:rowId xmlns:a16="http://schemas.microsoft.com/office/drawing/2014/main" val="2423169690"/>
                  </a:ext>
                </a:extLst>
              </a:tr>
              <a:tr h="238535">
                <a:tc vMerge="1">
                  <a:txBody>
                    <a:bodyPr/>
                    <a:lstStyle/>
                    <a:p>
                      <a:endParaRPr lang="en-AU" dirty="0"/>
                    </a:p>
                  </a:txBody>
                  <a:tcPr/>
                </a:tc>
                <a:tc>
                  <a:txBody>
                    <a:bodyPr/>
                    <a:lstStyle/>
                    <a:p>
                      <a:pPr algn="l" fontAlgn="b"/>
                      <a:r>
                        <a:rPr lang="en-AU" sz="1200" b="0" i="0" u="none" strike="noStrike" dirty="0">
                          <a:solidFill>
                            <a:srgbClr val="000000"/>
                          </a:solidFill>
                          <a:effectLst/>
                          <a:latin typeface="+mn-lt"/>
                        </a:rPr>
                        <a:t> </a:t>
                      </a:r>
                      <a:r>
                        <a:rPr lang="en-AU" sz="1200" b="0" i="0" u="none" strike="noStrike" dirty="0" err="1">
                          <a:solidFill>
                            <a:srgbClr val="000000"/>
                          </a:solidFill>
                          <a:effectLst/>
                          <a:latin typeface="Consolas" panose="020B0609020204030204" pitchFamily="49" charset="0"/>
                          <a:cs typeface="Consolas" panose="020B0609020204030204" pitchFamily="49" charset="0"/>
                        </a:rPr>
                        <a:t>persist.vendor.sys.fp.uid</a:t>
                      </a:r>
                      <a:r>
                        <a:rPr lang="en-AU" sz="1200" b="0" i="0" u="none" strike="noStrike" dirty="0">
                          <a:solidFill>
                            <a:srgbClr val="000000"/>
                          </a:solidFill>
                          <a:effectLst/>
                          <a:latin typeface="Consolas" panose="020B0609020204030204" pitchFamily="49" charset="0"/>
                          <a:cs typeface="Consolas" panose="020B0609020204030204" pitchFamily="49" charset="0"/>
                        </a:rPr>
                        <a:t> </a:t>
                      </a:r>
                      <a:r>
                        <a:rPr lang="en-AU" sz="1200" b="0" i="0" u="none" strike="noStrike" dirty="0">
                          <a:solidFill>
                            <a:srgbClr val="000000"/>
                          </a:solidFill>
                          <a:effectLst/>
                          <a:latin typeface="+mn-lt"/>
                        </a:rPr>
                        <a:t>(</a:t>
                      </a:r>
                      <a:r>
                        <a:rPr lang="en-AU" sz="1200" dirty="0">
                          <a:latin typeface="+mn-lt"/>
                        </a:rPr>
                        <a:t>H</a:t>
                      </a:r>
                      <a:r>
                        <a:rPr lang="en-AU" sz="1200" baseline="-25000" dirty="0">
                          <a:latin typeface="+mn-lt"/>
                        </a:rPr>
                        <a:t>10</a:t>
                      </a:r>
                      <a:r>
                        <a:rPr lang="en-AU" sz="1200" b="0" i="0" u="none" strike="noStrike" dirty="0">
                          <a:solidFill>
                            <a:srgbClr val="000000"/>
                          </a:solidFill>
                          <a:effectLst/>
                          <a:latin typeface="+mn-lt"/>
                        </a:rPr>
                        <a:t>) </a:t>
                      </a:r>
                    </a:p>
                  </a:txBody>
                  <a:tcPr marL="45720" marR="45720" marT="18000" marB="18000" anchor="b"/>
                </a:tc>
                <a:tc>
                  <a:txBody>
                    <a:bodyPr/>
                    <a:lstStyle/>
                    <a:p>
                      <a:pPr algn="l" fontAlgn="b"/>
                      <a:r>
                        <a:rPr lang="en-AU" sz="1200" b="0" i="0" u="none" strike="noStrike" dirty="0">
                          <a:solidFill>
                            <a:srgbClr val="000000"/>
                          </a:solidFill>
                          <a:effectLst/>
                          <a:latin typeface="+mn-lt"/>
                        </a:rPr>
                        <a:t> 14-digit hex string, </a:t>
                      </a:r>
                      <a:r>
                        <a:rPr lang="en-AU" sz="1800" b="1" i="0" u="none" strike="noStrike" dirty="0">
                          <a:solidFill>
                            <a:srgbClr val="000000"/>
                          </a:solidFill>
                          <a:effectLst/>
                          <a:latin typeface="+mn-lt"/>
                        </a:rPr>
                        <a:t>fingerprint</a:t>
                      </a:r>
                      <a:r>
                        <a:rPr lang="en-AU" sz="1200" b="0" i="0" u="none" strike="noStrike" dirty="0">
                          <a:solidFill>
                            <a:srgbClr val="000000"/>
                          </a:solidFill>
                          <a:effectLst/>
                          <a:latin typeface="+mn-lt"/>
                        </a:rPr>
                        <a:t> sensor related</a:t>
                      </a:r>
                    </a:p>
                  </a:txBody>
                  <a:tcPr marL="45720" marR="45720" marT="18000" marB="18000" anchor="b"/>
                </a:tc>
                <a:extLst>
                  <a:ext uri="{0D108BD9-81ED-4DB2-BD59-A6C34878D82A}">
                    <a16:rowId xmlns:a16="http://schemas.microsoft.com/office/drawing/2014/main" val="3655272390"/>
                  </a:ext>
                </a:extLst>
              </a:tr>
              <a:tr h="238535">
                <a:tc vMerge="1">
                  <a:txBody>
                    <a:bodyPr/>
                    <a:lstStyle/>
                    <a:p>
                      <a:endParaRPr lang="en-AU" dirty="0"/>
                    </a:p>
                  </a:txBody>
                  <a:tcPr/>
                </a:tc>
                <a:tc>
                  <a:txBody>
                    <a:bodyPr/>
                    <a:lstStyle/>
                    <a:p>
                      <a:pPr algn="l" fontAlgn="b"/>
                      <a:r>
                        <a:rPr lang="en-AU" sz="1200" b="0" i="0" u="none" strike="noStrike" dirty="0">
                          <a:solidFill>
                            <a:srgbClr val="000000"/>
                          </a:solidFill>
                          <a:effectLst/>
                          <a:latin typeface="+mn-lt"/>
                        </a:rPr>
                        <a:t> </a:t>
                      </a:r>
                      <a:r>
                        <a:rPr lang="en-AU" sz="1200" b="0" i="0" u="none" strike="noStrike" dirty="0" err="1">
                          <a:solidFill>
                            <a:srgbClr val="000000"/>
                          </a:solidFill>
                          <a:effectLst/>
                          <a:latin typeface="Consolas" panose="020B0609020204030204" pitchFamily="49" charset="0"/>
                          <a:cs typeface="Consolas" panose="020B0609020204030204" pitchFamily="49" charset="0"/>
                        </a:rPr>
                        <a:t>ro.qchip.serialno</a:t>
                      </a:r>
                      <a:r>
                        <a:rPr lang="en-AU" sz="1200" b="0" i="0" u="none" strike="noStrike" dirty="0">
                          <a:solidFill>
                            <a:srgbClr val="000000"/>
                          </a:solidFill>
                          <a:effectLst/>
                          <a:latin typeface="Consolas" panose="020B0609020204030204" pitchFamily="49" charset="0"/>
                          <a:cs typeface="Consolas" panose="020B0609020204030204" pitchFamily="49" charset="0"/>
                        </a:rPr>
                        <a:t> </a:t>
                      </a:r>
                      <a:r>
                        <a:rPr lang="en-AU" sz="1200" b="0" i="0" u="none" strike="noStrike" dirty="0">
                          <a:solidFill>
                            <a:srgbClr val="000000"/>
                          </a:solidFill>
                          <a:effectLst/>
                          <a:latin typeface="+mn-lt"/>
                        </a:rPr>
                        <a:t>(</a:t>
                      </a:r>
                      <a:r>
                        <a:rPr lang="en-AU" sz="1200" dirty="0">
                          <a:latin typeface="+mn-lt"/>
                        </a:rPr>
                        <a:t>F</a:t>
                      </a:r>
                      <a:r>
                        <a:rPr lang="en-AU" sz="1200" baseline="-25000" dirty="0">
                          <a:latin typeface="+mn-lt"/>
                        </a:rPr>
                        <a:t>10</a:t>
                      </a:r>
                      <a:r>
                        <a:rPr lang="en-AU" sz="1200" b="0" i="0" u="none" strike="noStrike" dirty="0">
                          <a:solidFill>
                            <a:srgbClr val="000000"/>
                          </a:solidFill>
                          <a:effectLst/>
                          <a:latin typeface="+mn-lt"/>
                        </a:rPr>
                        <a:t>) </a:t>
                      </a:r>
                    </a:p>
                  </a:txBody>
                  <a:tcPr marL="45720" marR="45720" marT="18000" marB="18000" anchor="b"/>
                </a:tc>
                <a:tc>
                  <a:txBody>
                    <a:bodyPr/>
                    <a:lstStyle/>
                    <a:p>
                      <a:pPr algn="l" fontAlgn="b"/>
                      <a:r>
                        <a:rPr lang="en-AU" sz="1200" b="0" i="0" u="none" strike="noStrike" dirty="0">
                          <a:solidFill>
                            <a:srgbClr val="000000"/>
                          </a:solidFill>
                          <a:effectLst/>
                          <a:latin typeface="+mn-lt"/>
                        </a:rPr>
                        <a:t> 8-digit hex string,</a:t>
                      </a:r>
                      <a:r>
                        <a:rPr lang="en-US" sz="1200" b="0" i="0" u="none" strike="noStrike" dirty="0">
                          <a:solidFill>
                            <a:srgbClr val="000000"/>
                          </a:solidFill>
                          <a:effectLst/>
                          <a:latin typeface="+mn-lt"/>
                        </a:rPr>
                        <a:t> a serial number of an embedded </a:t>
                      </a:r>
                      <a:r>
                        <a:rPr lang="en-US" sz="1800" b="1" i="0" u="none" strike="noStrike" dirty="0">
                          <a:solidFill>
                            <a:srgbClr val="000000"/>
                          </a:solidFill>
                          <a:effectLst/>
                          <a:latin typeface="+mn-lt"/>
                        </a:rPr>
                        <a:t>chip</a:t>
                      </a:r>
                      <a:r>
                        <a:rPr lang="en-US" sz="1200" b="0" i="0" u="none" strike="noStrike" dirty="0">
                          <a:solidFill>
                            <a:srgbClr val="000000"/>
                          </a:solidFill>
                          <a:effectLst/>
                          <a:latin typeface="+mn-lt"/>
                        </a:rPr>
                        <a:t> module </a:t>
                      </a:r>
                    </a:p>
                  </a:txBody>
                  <a:tcPr marL="45720" marR="45720" marT="18000" marB="18000" anchor="b"/>
                </a:tc>
                <a:extLst>
                  <a:ext uri="{0D108BD9-81ED-4DB2-BD59-A6C34878D82A}">
                    <a16:rowId xmlns:a16="http://schemas.microsoft.com/office/drawing/2014/main" val="2569936387"/>
                  </a:ext>
                </a:extLst>
              </a:tr>
              <a:tr h="238535">
                <a:tc vMerge="1">
                  <a:txBody>
                    <a:bodyPr/>
                    <a:lstStyle/>
                    <a:p>
                      <a:endParaRPr lang="en-AU" dirty="0"/>
                    </a:p>
                  </a:txBody>
                  <a:tcPr/>
                </a:tc>
                <a:tc>
                  <a:txBody>
                    <a:bodyPr/>
                    <a:lstStyle/>
                    <a:p>
                      <a:pPr algn="l" fontAlgn="b"/>
                      <a:r>
                        <a:rPr lang="en-AU" sz="1200" b="0" i="0" u="none" strike="noStrike" dirty="0">
                          <a:solidFill>
                            <a:srgbClr val="000000"/>
                          </a:solidFill>
                          <a:effectLst/>
                          <a:latin typeface="+mn-lt"/>
                        </a:rPr>
                        <a:t> </a:t>
                      </a:r>
                      <a:r>
                        <a:rPr lang="en-AU" sz="1200" b="0" i="0" u="none" strike="noStrike" dirty="0" err="1">
                          <a:solidFill>
                            <a:srgbClr val="000000"/>
                          </a:solidFill>
                          <a:effectLst/>
                          <a:latin typeface="Consolas" panose="020B0609020204030204" pitchFamily="49" charset="0"/>
                          <a:cs typeface="Consolas" panose="020B0609020204030204" pitchFamily="49" charset="0"/>
                        </a:rPr>
                        <a:t>ro.recovery_id</a:t>
                      </a:r>
                      <a:r>
                        <a:rPr lang="en-AU" sz="1200" b="0" i="0" u="none" strike="noStrike" dirty="0">
                          <a:solidFill>
                            <a:srgbClr val="000000"/>
                          </a:solidFill>
                          <a:effectLst/>
                          <a:latin typeface="Consolas" panose="020B0609020204030204" pitchFamily="49" charset="0"/>
                          <a:cs typeface="Consolas" panose="020B0609020204030204" pitchFamily="49" charset="0"/>
                        </a:rPr>
                        <a:t> </a:t>
                      </a:r>
                      <a:r>
                        <a:rPr lang="en-AU" sz="1200" b="0" i="0" u="none" strike="noStrike" dirty="0">
                          <a:solidFill>
                            <a:srgbClr val="000000"/>
                          </a:solidFill>
                          <a:effectLst/>
                          <a:latin typeface="+mn-lt"/>
                        </a:rPr>
                        <a:t>(</a:t>
                      </a:r>
                      <a:r>
                        <a:rPr lang="en-AU" sz="1200" dirty="0">
                          <a:latin typeface="+mn-lt"/>
                        </a:rPr>
                        <a:t>B</a:t>
                      </a:r>
                      <a:r>
                        <a:rPr lang="en-AU" sz="1200" baseline="-25000" dirty="0">
                          <a:latin typeface="+mn-lt"/>
                        </a:rPr>
                        <a:t>9</a:t>
                      </a:r>
                      <a:r>
                        <a:rPr lang="en-AU" sz="1200" b="0" i="0" u="none" strike="noStrike" dirty="0">
                          <a:solidFill>
                            <a:srgbClr val="000000"/>
                          </a:solidFill>
                          <a:effectLst/>
                          <a:latin typeface="+mn-lt"/>
                        </a:rPr>
                        <a:t>) </a:t>
                      </a:r>
                    </a:p>
                  </a:txBody>
                  <a:tcPr marL="45720" marR="45720" marT="18000" marB="18000" anchor="b"/>
                </a:tc>
                <a:tc>
                  <a:txBody>
                    <a:bodyPr/>
                    <a:lstStyle/>
                    <a:p>
                      <a:pPr algn="l" fontAlgn="b"/>
                      <a:r>
                        <a:rPr lang="en-AU" sz="1200" b="0" i="0" u="none" strike="noStrike" dirty="0">
                          <a:solidFill>
                            <a:srgbClr val="000000"/>
                          </a:solidFill>
                          <a:effectLst/>
                          <a:latin typeface="+mn-lt"/>
                        </a:rPr>
                        <a:t> 32-digit hex string,</a:t>
                      </a:r>
                      <a:r>
                        <a:rPr lang="en-US" sz="1200" b="0" i="0" u="none" strike="noStrike" dirty="0">
                          <a:solidFill>
                            <a:srgbClr val="000000"/>
                          </a:solidFill>
                          <a:effectLst/>
                          <a:latin typeface="+mn-lt"/>
                        </a:rPr>
                        <a:t> ID of the </a:t>
                      </a:r>
                      <a:r>
                        <a:rPr lang="en-US" sz="1800" b="1" i="0" u="none" strike="noStrike" dirty="0">
                          <a:solidFill>
                            <a:srgbClr val="000000"/>
                          </a:solidFill>
                          <a:effectLst/>
                          <a:latin typeface="+mn-lt"/>
                        </a:rPr>
                        <a:t>boot</a:t>
                      </a:r>
                      <a:r>
                        <a:rPr lang="en-US" sz="1200" b="0" i="0" u="none" strike="noStrike" dirty="0">
                          <a:solidFill>
                            <a:srgbClr val="000000"/>
                          </a:solidFill>
                          <a:effectLst/>
                          <a:latin typeface="+mn-lt"/>
                        </a:rPr>
                        <a:t> image  </a:t>
                      </a:r>
                    </a:p>
                  </a:txBody>
                  <a:tcPr marL="45720" marR="45720" marT="18000" marB="18000" anchor="b"/>
                </a:tc>
                <a:extLst>
                  <a:ext uri="{0D108BD9-81ED-4DB2-BD59-A6C34878D82A}">
                    <a16:rowId xmlns:a16="http://schemas.microsoft.com/office/drawing/2014/main" val="4143087041"/>
                  </a:ext>
                </a:extLst>
              </a:tr>
              <a:tr h="238535">
                <a:tc vMerge="1">
                  <a:txBody>
                    <a:bodyPr/>
                    <a:lstStyle/>
                    <a:p>
                      <a:endParaRPr lang="en-AU" dirty="0"/>
                    </a:p>
                  </a:txBody>
                  <a:tcPr/>
                </a:tc>
                <a:tc>
                  <a:txBody>
                    <a:bodyPr/>
                    <a:lstStyle/>
                    <a:p>
                      <a:pPr algn="l" fontAlgn="b"/>
                      <a:r>
                        <a:rPr lang="en-US" sz="1200" b="0" i="0" u="none" strike="noStrike" dirty="0">
                          <a:solidFill>
                            <a:srgbClr val="000000"/>
                          </a:solidFill>
                          <a:effectLst/>
                          <a:latin typeface="+mn-lt"/>
                        </a:rPr>
                        <a:t> </a:t>
                      </a:r>
                      <a:r>
                        <a:rPr lang="en-US" sz="1200" b="0" i="0" u="none" strike="noStrike" dirty="0" err="1">
                          <a:solidFill>
                            <a:srgbClr val="000000"/>
                          </a:solidFill>
                          <a:effectLst/>
                          <a:latin typeface="Consolas" panose="020B0609020204030204" pitchFamily="49" charset="0"/>
                          <a:cs typeface="Consolas" panose="020B0609020204030204" pitchFamily="49" charset="0"/>
                        </a:rPr>
                        <a:t>ro.expect.recovery_id</a:t>
                      </a:r>
                      <a:r>
                        <a:rPr lang="en-US" sz="1200" b="0" i="0" u="none" strike="noStrike" dirty="0">
                          <a:solidFill>
                            <a:srgbClr val="000000"/>
                          </a:solidFill>
                          <a:effectLst/>
                          <a:latin typeface="Consolas" panose="020B0609020204030204" pitchFamily="49" charset="0"/>
                          <a:cs typeface="Consolas" panose="020B0609020204030204" pitchFamily="49" charset="0"/>
                        </a:rPr>
                        <a:t> </a:t>
                      </a:r>
                      <a:r>
                        <a:rPr lang="en-US" sz="1200" b="0" i="0" u="none" strike="noStrike" dirty="0">
                          <a:solidFill>
                            <a:srgbClr val="000000"/>
                          </a:solidFill>
                          <a:effectLst/>
                          <a:latin typeface="+mn-lt"/>
                        </a:rPr>
                        <a:t>(</a:t>
                      </a:r>
                      <a:r>
                        <a:rPr lang="en-AU" sz="1200" dirty="0">
                          <a:latin typeface="+mn-lt"/>
                        </a:rPr>
                        <a:t>B</a:t>
                      </a:r>
                      <a:r>
                        <a:rPr lang="en-AU" sz="1200" baseline="-25000" dirty="0">
                          <a:latin typeface="+mn-lt"/>
                        </a:rPr>
                        <a:t>9</a:t>
                      </a:r>
                      <a:r>
                        <a:rPr lang="en-US" sz="1200" b="0" i="0" u="none" strike="noStrike" dirty="0">
                          <a:solidFill>
                            <a:srgbClr val="000000"/>
                          </a:solidFill>
                          <a:effectLst/>
                          <a:latin typeface="+mn-lt"/>
                        </a:rPr>
                        <a:t>)    </a:t>
                      </a:r>
                    </a:p>
                  </a:txBody>
                  <a:tcPr marL="45720" marR="45720" marT="18000" marB="18000" anchor="b"/>
                </a:tc>
                <a:tc>
                  <a:txBody>
                    <a:bodyPr/>
                    <a:lstStyle/>
                    <a:p>
                      <a:pPr algn="l" fontAlgn="b"/>
                      <a:r>
                        <a:rPr lang="en-AU" sz="1200" b="0" i="0" u="none" strike="noStrike" dirty="0">
                          <a:solidFill>
                            <a:srgbClr val="000000"/>
                          </a:solidFill>
                          <a:effectLst/>
                          <a:latin typeface="+mn-lt"/>
                        </a:rPr>
                        <a:t> 32-digit hex string,</a:t>
                      </a:r>
                      <a:r>
                        <a:rPr lang="en-US" sz="1200" b="0" i="0" u="none" strike="noStrike" dirty="0">
                          <a:solidFill>
                            <a:srgbClr val="000000"/>
                          </a:solidFill>
                          <a:effectLst/>
                          <a:latin typeface="+mn-lt"/>
                        </a:rPr>
                        <a:t> a same value as above </a:t>
                      </a:r>
                    </a:p>
                  </a:txBody>
                  <a:tcPr marL="45720" marR="45720" marT="18000" marB="18000" anchor="b"/>
                </a:tc>
                <a:extLst>
                  <a:ext uri="{0D108BD9-81ED-4DB2-BD59-A6C34878D82A}">
                    <a16:rowId xmlns:a16="http://schemas.microsoft.com/office/drawing/2014/main" val="1360801581"/>
                  </a:ext>
                </a:extLst>
              </a:tr>
            </a:tbl>
          </a:graphicData>
        </a:graphic>
      </p:graphicFrame>
      <p:sp>
        <p:nvSpPr>
          <p:cNvPr id="10" name="TextBox 9">
            <a:extLst>
              <a:ext uri="{FF2B5EF4-FFF2-40B4-BE49-F238E27FC236}">
                <a16:creationId xmlns:a16="http://schemas.microsoft.com/office/drawing/2014/main" id="{A216B4B5-B48B-127D-15D7-992CD4B515D2}"/>
              </a:ext>
            </a:extLst>
          </p:cNvPr>
          <p:cNvSpPr txBox="1"/>
          <p:nvPr/>
        </p:nvSpPr>
        <p:spPr>
          <a:xfrm>
            <a:off x="10146077" y="5600128"/>
            <a:ext cx="1958048" cy="830997"/>
          </a:xfrm>
          <a:prstGeom prst="rect">
            <a:avLst/>
          </a:prstGeom>
          <a:noFill/>
        </p:spPr>
        <p:txBody>
          <a:bodyPr wrap="square">
            <a:spAutoFit/>
          </a:bodyPr>
          <a:lstStyle/>
          <a:p>
            <a:r>
              <a:rPr lang="en-AU" sz="1200" dirty="0">
                <a:solidFill>
                  <a:srgbClr val="0065BE"/>
                </a:solidFill>
                <a:latin typeface="+mn-lt"/>
              </a:rPr>
              <a:t>+ </a:t>
            </a:r>
            <a:r>
              <a:rPr lang="en-US" altLang="zh-CN" sz="1200" dirty="0">
                <a:solidFill>
                  <a:srgbClr val="0065BE"/>
                </a:solidFill>
                <a:latin typeface="+mn-lt"/>
              </a:rPr>
              <a:t>The UUIs labelled as “unknown type” contain insufficient information in</a:t>
            </a:r>
            <a:r>
              <a:rPr lang="zh-CN" altLang="en-US" sz="1200" dirty="0">
                <a:solidFill>
                  <a:srgbClr val="0065BE"/>
                </a:solidFill>
                <a:latin typeface="+mn-lt"/>
              </a:rPr>
              <a:t> </a:t>
            </a:r>
            <a:r>
              <a:rPr lang="en-US" altLang="zh-CN" sz="1200" dirty="0">
                <a:solidFill>
                  <a:srgbClr val="0065BE"/>
                </a:solidFill>
                <a:latin typeface="+mn-lt"/>
              </a:rPr>
              <a:t>their names and values.</a:t>
            </a:r>
            <a:endParaRPr lang="en-AU" sz="1200" dirty="0">
              <a:solidFill>
                <a:srgbClr val="0065BE"/>
              </a:solidFill>
              <a:latin typeface="+mn-lt"/>
            </a:endParaRPr>
          </a:p>
        </p:txBody>
      </p:sp>
      <p:sp>
        <p:nvSpPr>
          <p:cNvPr id="2" name="Title 1">
            <a:extLst>
              <a:ext uri="{FF2B5EF4-FFF2-40B4-BE49-F238E27FC236}">
                <a16:creationId xmlns:a16="http://schemas.microsoft.com/office/drawing/2014/main" id="{305781C7-657B-8DC5-EBD2-0C3A501F10A3}"/>
              </a:ext>
            </a:extLst>
          </p:cNvPr>
          <p:cNvSpPr txBox="1">
            <a:spLocks/>
          </p:cNvSpPr>
          <p:nvPr/>
        </p:nvSpPr>
        <p:spPr>
          <a:xfrm>
            <a:off x="456043" y="207384"/>
            <a:ext cx="8256559" cy="918103"/>
          </a:xfrm>
        </p:spPr>
        <p:txBody>
          <a:bodyPr anchor="b">
            <a:noAutofit/>
          </a:bodyPr>
          <a:lstStyle>
            <a:lvl1pPr algn="ctr" defTabSz="342874" rtl="0" eaLnBrk="1" fontAlgn="base" hangingPunct="1">
              <a:lnSpc>
                <a:spcPts val="3780"/>
              </a:lnSpc>
              <a:spcBef>
                <a:spcPct val="0"/>
              </a:spcBef>
              <a:spcAft>
                <a:spcPct val="0"/>
              </a:spcAft>
              <a:defRPr sz="3151" kern="1200">
                <a:solidFill>
                  <a:schemeClr val="accent1"/>
                </a:solidFill>
                <a:latin typeface="+mj-lt"/>
                <a:ea typeface="MS PGothic" pitchFamily="34" charset="-128"/>
                <a:cs typeface="ＭＳ Ｐゴシック" charset="0"/>
              </a:defRPr>
            </a:lvl1pPr>
            <a:lvl2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2pPr>
            <a:lvl3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3pPr>
            <a:lvl4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4pPr>
            <a:lvl5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5pPr>
            <a:lvl6pPr marL="34287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49"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2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498"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a:lstStyle>
          <a:p>
            <a:pPr algn="l">
              <a:lnSpc>
                <a:spcPct val="100000"/>
              </a:lnSpc>
            </a:pPr>
            <a:r>
              <a:rPr lang="en-US" sz="3200" b="1" dirty="0">
                <a:solidFill>
                  <a:srgbClr val="0065BE"/>
                </a:solidFill>
              </a:rPr>
              <a:t>Key Finding </a:t>
            </a:r>
            <a:r>
              <a:rPr lang="en-US" altLang="zh-CN" sz="3200" b="1" dirty="0">
                <a:solidFill>
                  <a:srgbClr val="0065BE"/>
                </a:solidFill>
              </a:rPr>
              <a:t>for</a:t>
            </a:r>
            <a:r>
              <a:rPr lang="zh-CN" altLang="en-US" sz="3200" b="1" dirty="0">
                <a:solidFill>
                  <a:srgbClr val="0065BE"/>
                </a:solidFill>
              </a:rPr>
              <a:t> </a:t>
            </a:r>
            <a:r>
              <a:rPr lang="en-US" altLang="zh-CN" sz="3200" b="1" dirty="0">
                <a:solidFill>
                  <a:srgbClr val="0065BE"/>
                </a:solidFill>
              </a:rPr>
              <a:t>RQ1</a:t>
            </a:r>
            <a:endParaRPr lang="en-US" sz="3200" b="1" dirty="0">
              <a:solidFill>
                <a:srgbClr val="0065BE"/>
              </a:solidFill>
            </a:endParaRPr>
          </a:p>
          <a:p>
            <a:pPr algn="l">
              <a:lnSpc>
                <a:spcPct val="100000"/>
              </a:lnSpc>
            </a:pPr>
            <a:r>
              <a:rPr lang="en-US" sz="2000" dirty="0">
                <a:solidFill>
                  <a:srgbClr val="0065BE"/>
                </a:solidFill>
              </a:rPr>
              <a:t>Landscape of OS-level UUI Safeguards</a:t>
            </a:r>
            <a:r>
              <a:rPr lang="zh-CN" altLang="en-US" sz="2000" dirty="0">
                <a:solidFill>
                  <a:srgbClr val="0065BE"/>
                </a:solidFill>
              </a:rPr>
              <a:t> </a:t>
            </a:r>
            <a:r>
              <a:rPr lang="en-US" altLang="zh-CN" sz="2000" dirty="0">
                <a:solidFill>
                  <a:srgbClr val="0065BE"/>
                </a:solidFill>
              </a:rPr>
              <a:t>–</a:t>
            </a:r>
            <a:r>
              <a:rPr lang="zh-CN" altLang="en-US" sz="2000" dirty="0">
                <a:solidFill>
                  <a:srgbClr val="0065BE"/>
                </a:solidFill>
              </a:rPr>
              <a:t> </a:t>
            </a:r>
            <a:r>
              <a:rPr lang="en-US" altLang="zh-CN" sz="2000" dirty="0">
                <a:solidFill>
                  <a:srgbClr val="0065BE"/>
                </a:solidFill>
              </a:rPr>
              <a:t>Misc.</a:t>
            </a:r>
            <a:r>
              <a:rPr lang="zh-CN" altLang="en-US" sz="2000" dirty="0">
                <a:solidFill>
                  <a:srgbClr val="0065BE"/>
                </a:solidFill>
              </a:rPr>
              <a:t> </a:t>
            </a:r>
            <a:r>
              <a:rPr lang="en-US" altLang="zh-CN" sz="2000" dirty="0">
                <a:solidFill>
                  <a:srgbClr val="0065BE"/>
                </a:solidFill>
              </a:rPr>
              <a:t>UUIs</a:t>
            </a:r>
            <a:endParaRPr lang="en-SG" sz="2000" dirty="0">
              <a:solidFill>
                <a:srgbClr val="0065BE"/>
              </a:solidFill>
            </a:endParaRPr>
          </a:p>
        </p:txBody>
      </p:sp>
    </p:spTree>
    <p:extLst>
      <p:ext uri="{BB962C8B-B14F-4D97-AF65-F5344CB8AC3E}">
        <p14:creationId xmlns:p14="http://schemas.microsoft.com/office/powerpoint/2010/main" val="26905504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52C5459-75E2-F329-3223-07AD0D293ADA}"/>
              </a:ext>
            </a:extLst>
          </p:cNvPr>
          <p:cNvSpPr>
            <a:spLocks noGrp="1"/>
          </p:cNvSpPr>
          <p:nvPr>
            <p:ph type="body" sz="quarter" idx="10"/>
          </p:nvPr>
        </p:nvSpPr>
        <p:spPr>
          <a:xfrm>
            <a:off x="876300" y="1813084"/>
            <a:ext cx="5526881" cy="2732735"/>
          </a:xfrm>
        </p:spPr>
        <p:txBody>
          <a:bodyPr>
            <a:normAutofit/>
          </a:bodyPr>
          <a:lstStyle/>
          <a:p>
            <a:r>
              <a:rPr lang="en-US" sz="1800" dirty="0">
                <a:solidFill>
                  <a:schemeClr val="tx1"/>
                </a:solidFill>
              </a:rPr>
              <a:t>The </a:t>
            </a:r>
            <a:r>
              <a:rPr lang="en-US" sz="1800" b="1" dirty="0">
                <a:solidFill>
                  <a:schemeClr val="tx1"/>
                </a:solidFill>
              </a:rPr>
              <a:t>undocumented access channels </a:t>
            </a:r>
            <a:r>
              <a:rPr lang="en-US" sz="1800" dirty="0">
                <a:solidFill>
                  <a:schemeClr val="tx1"/>
                </a:solidFill>
              </a:rPr>
              <a:t>are the major exfiltration points.</a:t>
            </a:r>
          </a:p>
          <a:p>
            <a:pPr marL="285750" indent="-285750">
              <a:buFont typeface="Arial" panose="020B0604020202020204" pitchFamily="34" charset="0"/>
              <a:buChar char="•"/>
            </a:pPr>
            <a:r>
              <a:rPr lang="en-US" sz="1800" dirty="0">
                <a:solidFill>
                  <a:schemeClr val="tx1"/>
                </a:solidFill>
              </a:rPr>
              <a:t>Contributes </a:t>
            </a:r>
            <a:r>
              <a:rPr lang="en-US" sz="1800" b="1" dirty="0">
                <a:solidFill>
                  <a:schemeClr val="tx1"/>
                </a:solidFill>
              </a:rPr>
              <a:t>45</a:t>
            </a:r>
            <a:r>
              <a:rPr lang="en-US" sz="1800" dirty="0">
                <a:solidFill>
                  <a:schemeClr val="tx1"/>
                </a:solidFill>
              </a:rPr>
              <a:t> out of all </a:t>
            </a:r>
            <a:r>
              <a:rPr lang="en-US" sz="1800" b="1" dirty="0">
                <a:solidFill>
                  <a:schemeClr val="tx1"/>
                </a:solidFill>
              </a:rPr>
              <a:t>51</a:t>
            </a:r>
            <a:r>
              <a:rPr lang="en-US" sz="1800" dirty="0">
                <a:solidFill>
                  <a:schemeClr val="tx1"/>
                </a:solidFill>
              </a:rPr>
              <a:t> vulnerabilities</a:t>
            </a:r>
          </a:p>
          <a:p>
            <a:pPr marL="285750" indent="-285750">
              <a:buFont typeface="Arial" panose="020B0604020202020204" pitchFamily="34" charset="0"/>
              <a:buChar char="•"/>
            </a:pPr>
            <a:r>
              <a:rPr lang="en-US" sz="1800" b="1" dirty="0">
                <a:solidFill>
                  <a:schemeClr val="tx1"/>
                </a:solidFill>
              </a:rPr>
              <a:t>5</a:t>
            </a:r>
            <a:r>
              <a:rPr lang="en-US" sz="1800" dirty="0">
                <a:solidFill>
                  <a:schemeClr val="tx1"/>
                </a:solidFill>
              </a:rPr>
              <a:t> are caught from the system services, </a:t>
            </a:r>
            <a:r>
              <a:rPr lang="en-US" sz="1800" b="1" dirty="0">
                <a:solidFill>
                  <a:schemeClr val="tx1"/>
                </a:solidFill>
              </a:rPr>
              <a:t>10</a:t>
            </a:r>
            <a:r>
              <a:rPr lang="en-US" sz="1800" dirty="0">
                <a:solidFill>
                  <a:schemeClr val="tx1"/>
                </a:solidFill>
              </a:rPr>
              <a:t> in system settings, and the remaining </a:t>
            </a:r>
            <a:r>
              <a:rPr lang="en-US" sz="1800" b="1" dirty="0">
                <a:solidFill>
                  <a:schemeClr val="tx1"/>
                </a:solidFill>
              </a:rPr>
              <a:t>30</a:t>
            </a:r>
            <a:r>
              <a:rPr lang="en-US" sz="1800" dirty="0">
                <a:solidFill>
                  <a:schemeClr val="tx1"/>
                </a:solidFill>
              </a:rPr>
              <a:t> from system properties.</a:t>
            </a:r>
            <a:endParaRPr lang="en-SG" sz="1800" dirty="0">
              <a:solidFill>
                <a:schemeClr val="tx1"/>
              </a:solidFill>
            </a:endParaRPr>
          </a:p>
        </p:txBody>
      </p:sp>
      <p:sp>
        <p:nvSpPr>
          <p:cNvPr id="4" name="Slide Number Placeholder 3">
            <a:extLst>
              <a:ext uri="{FF2B5EF4-FFF2-40B4-BE49-F238E27FC236}">
                <a16:creationId xmlns:a16="http://schemas.microsoft.com/office/drawing/2014/main" id="{DC26F4C2-342C-0830-3223-2E88C7F84589}"/>
              </a:ext>
            </a:extLst>
          </p:cNvPr>
          <p:cNvSpPr>
            <a:spLocks noGrp="1"/>
          </p:cNvSpPr>
          <p:nvPr>
            <p:ph type="sldNum" sz="quarter" idx="13"/>
          </p:nvPr>
        </p:nvSpPr>
        <p:spPr/>
        <p:txBody>
          <a:bodyPr/>
          <a:lstStyle/>
          <a:p>
            <a:fld id="{71C63AB4-6DC0-4902-8E9D-B5377E74E401}" type="slidenum">
              <a:rPr lang="en-SG" smtClean="0"/>
              <a:t>24</a:t>
            </a:fld>
            <a:endParaRPr lang="en-SG"/>
          </a:p>
        </p:txBody>
      </p:sp>
      <p:sp>
        <p:nvSpPr>
          <p:cNvPr id="9" name="TextBox 8">
            <a:extLst>
              <a:ext uri="{FF2B5EF4-FFF2-40B4-BE49-F238E27FC236}">
                <a16:creationId xmlns:a16="http://schemas.microsoft.com/office/drawing/2014/main" id="{12341A86-D99E-37D6-2780-FD803F544132}"/>
              </a:ext>
            </a:extLst>
          </p:cNvPr>
          <p:cNvSpPr txBox="1"/>
          <p:nvPr/>
        </p:nvSpPr>
        <p:spPr>
          <a:xfrm>
            <a:off x="7236541" y="5639093"/>
            <a:ext cx="4289949" cy="738664"/>
          </a:xfrm>
          <a:prstGeom prst="rect">
            <a:avLst/>
          </a:prstGeom>
          <a:noFill/>
        </p:spPr>
        <p:txBody>
          <a:bodyPr wrap="square">
            <a:spAutoFit/>
          </a:bodyPr>
          <a:lstStyle/>
          <a:p>
            <a:pPr algn="r"/>
            <a:r>
              <a:rPr lang="en-US" sz="1400" i="1" dirty="0">
                <a:solidFill>
                  <a:srgbClr val="0065BE"/>
                </a:solidFill>
                <a:latin typeface="+mn-lt"/>
              </a:rPr>
              <a:t>Statistics of the occurrence of UUI leakages detected in our assessment, counted by UUI types and access channels</a:t>
            </a:r>
            <a:endParaRPr lang="en-SG" sz="1400" i="1" dirty="0">
              <a:solidFill>
                <a:srgbClr val="0065BE"/>
              </a:solidFill>
              <a:latin typeface="+mn-lt"/>
            </a:endParaRPr>
          </a:p>
        </p:txBody>
      </p:sp>
      <p:pic>
        <p:nvPicPr>
          <p:cNvPr id="11" name="Picture 10" descr="Table&#10;&#10;Description automatically generated">
            <a:extLst>
              <a:ext uri="{FF2B5EF4-FFF2-40B4-BE49-F238E27FC236}">
                <a16:creationId xmlns:a16="http://schemas.microsoft.com/office/drawing/2014/main" id="{841D1931-6E0A-C991-D82F-A922C710BCD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049245" y="939294"/>
            <a:ext cx="3477245" cy="4630759"/>
          </a:xfrm>
          <a:prstGeom prst="rect">
            <a:avLst/>
          </a:prstGeom>
        </p:spPr>
      </p:pic>
      <p:sp>
        <p:nvSpPr>
          <p:cNvPr id="5" name="Title 1">
            <a:extLst>
              <a:ext uri="{FF2B5EF4-FFF2-40B4-BE49-F238E27FC236}">
                <a16:creationId xmlns:a16="http://schemas.microsoft.com/office/drawing/2014/main" id="{CB2A0ED6-B5EB-7BB2-7D93-275FA54D178C}"/>
              </a:ext>
            </a:extLst>
          </p:cNvPr>
          <p:cNvSpPr txBox="1">
            <a:spLocks/>
          </p:cNvSpPr>
          <p:nvPr/>
        </p:nvSpPr>
        <p:spPr>
          <a:xfrm>
            <a:off x="876300" y="480243"/>
            <a:ext cx="8076511" cy="918103"/>
          </a:xfrm>
        </p:spPr>
        <p:txBody>
          <a:bodyPr anchor="b">
            <a:noAutofit/>
          </a:bodyPr>
          <a:lstStyle>
            <a:lvl1pPr algn="ctr" defTabSz="342874" rtl="0" eaLnBrk="1" fontAlgn="base" hangingPunct="1">
              <a:lnSpc>
                <a:spcPts val="3780"/>
              </a:lnSpc>
              <a:spcBef>
                <a:spcPct val="0"/>
              </a:spcBef>
              <a:spcAft>
                <a:spcPct val="0"/>
              </a:spcAft>
              <a:defRPr sz="3151" kern="1200">
                <a:solidFill>
                  <a:schemeClr val="accent1"/>
                </a:solidFill>
                <a:latin typeface="+mj-lt"/>
                <a:ea typeface="MS PGothic" pitchFamily="34" charset="-128"/>
                <a:cs typeface="ＭＳ Ｐゴシック" charset="0"/>
              </a:defRPr>
            </a:lvl1pPr>
            <a:lvl2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2pPr>
            <a:lvl3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3pPr>
            <a:lvl4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4pPr>
            <a:lvl5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5pPr>
            <a:lvl6pPr marL="34287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49"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2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498"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a:lstStyle>
          <a:p>
            <a:pPr algn="l">
              <a:lnSpc>
                <a:spcPct val="100000"/>
              </a:lnSpc>
            </a:pPr>
            <a:r>
              <a:rPr lang="en-US" sz="3200" b="1" dirty="0">
                <a:solidFill>
                  <a:srgbClr val="0065BE"/>
                </a:solidFill>
              </a:rPr>
              <a:t>Key Finding </a:t>
            </a:r>
            <a:r>
              <a:rPr lang="en-US" altLang="zh-CN" sz="3200" b="1" dirty="0">
                <a:solidFill>
                  <a:srgbClr val="0065BE"/>
                </a:solidFill>
              </a:rPr>
              <a:t>for</a:t>
            </a:r>
            <a:r>
              <a:rPr lang="zh-CN" altLang="en-US" sz="3200" b="1" dirty="0">
                <a:solidFill>
                  <a:srgbClr val="0065BE"/>
                </a:solidFill>
              </a:rPr>
              <a:t> </a:t>
            </a:r>
            <a:r>
              <a:rPr lang="en-US" altLang="zh-CN" sz="3200" b="1" dirty="0">
                <a:solidFill>
                  <a:srgbClr val="0065BE"/>
                </a:solidFill>
              </a:rPr>
              <a:t>RQ2</a:t>
            </a:r>
            <a:endParaRPr lang="en-US" sz="3200" b="1" dirty="0">
              <a:solidFill>
                <a:srgbClr val="0065BE"/>
              </a:solidFill>
            </a:endParaRPr>
          </a:p>
          <a:p>
            <a:pPr algn="l">
              <a:lnSpc>
                <a:spcPct val="100000"/>
              </a:lnSpc>
            </a:pPr>
            <a:r>
              <a:rPr lang="en-US" sz="2000" dirty="0">
                <a:solidFill>
                  <a:srgbClr val="0065BE"/>
                </a:solidFill>
              </a:rPr>
              <a:t>Exfiltration points via undocumented access channels</a:t>
            </a:r>
            <a:endParaRPr lang="en-SG" sz="2000" dirty="0">
              <a:solidFill>
                <a:srgbClr val="0065BE"/>
              </a:solidFill>
            </a:endParaRPr>
          </a:p>
        </p:txBody>
      </p:sp>
    </p:spTree>
    <p:extLst>
      <p:ext uri="{BB962C8B-B14F-4D97-AF65-F5344CB8AC3E}">
        <p14:creationId xmlns:p14="http://schemas.microsoft.com/office/powerpoint/2010/main" val="17540566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52C5459-75E2-F329-3223-07AD0D293ADA}"/>
              </a:ext>
            </a:extLst>
          </p:cNvPr>
          <p:cNvSpPr>
            <a:spLocks noGrp="1"/>
          </p:cNvSpPr>
          <p:nvPr>
            <p:ph type="body" sz="quarter" idx="10"/>
          </p:nvPr>
        </p:nvSpPr>
        <p:spPr>
          <a:xfrm>
            <a:off x="504825" y="1522661"/>
            <a:ext cx="5138738" cy="4590758"/>
          </a:xfrm>
        </p:spPr>
        <p:txBody>
          <a:bodyPr>
            <a:normAutofit lnSpcReduction="10000"/>
          </a:bodyPr>
          <a:lstStyle/>
          <a:p>
            <a:pPr>
              <a:spcBef>
                <a:spcPts val="0"/>
              </a:spcBef>
              <a:spcAft>
                <a:spcPts val="1200"/>
              </a:spcAft>
            </a:pPr>
            <a:r>
              <a:rPr lang="zh-CN" altLang="en-US" sz="2000" i="1" dirty="0">
                <a:solidFill>
                  <a:schemeClr val="bg1">
                    <a:lumMod val="50000"/>
                  </a:schemeClr>
                </a:solidFill>
              </a:rPr>
              <a:t>     </a:t>
            </a:r>
            <a:r>
              <a:rPr lang="en-US" altLang="zh-CN" sz="2000" i="1" dirty="0">
                <a:solidFill>
                  <a:schemeClr val="bg1">
                    <a:lumMod val="50000"/>
                  </a:schemeClr>
                </a:solidFill>
              </a:rPr>
              <a:t>Have</a:t>
            </a:r>
            <a:r>
              <a:rPr lang="zh-CN" altLang="en-US" sz="2000" i="1" dirty="0">
                <a:solidFill>
                  <a:schemeClr val="bg1">
                    <a:lumMod val="50000"/>
                  </a:schemeClr>
                </a:solidFill>
              </a:rPr>
              <a:t> </a:t>
            </a:r>
            <a:r>
              <a:rPr lang="en-US" altLang="zh-CN" sz="2000" i="1" dirty="0">
                <a:solidFill>
                  <a:schemeClr val="bg1">
                    <a:lumMod val="50000"/>
                  </a:schemeClr>
                </a:solidFill>
              </a:rPr>
              <a:t>our</a:t>
            </a:r>
            <a:r>
              <a:rPr lang="zh-CN" altLang="en-US" sz="2000" i="1" dirty="0">
                <a:solidFill>
                  <a:schemeClr val="bg1">
                    <a:lumMod val="50000"/>
                  </a:schemeClr>
                </a:solidFill>
              </a:rPr>
              <a:t> </a:t>
            </a:r>
            <a:r>
              <a:rPr lang="en-US" altLang="zh-CN" sz="2000" i="1" dirty="0">
                <a:solidFill>
                  <a:schemeClr val="bg1">
                    <a:lumMod val="50000"/>
                  </a:schemeClr>
                </a:solidFill>
              </a:rPr>
              <a:t>identified</a:t>
            </a:r>
            <a:r>
              <a:rPr lang="zh-CN" altLang="en-US" sz="2000" i="1" dirty="0">
                <a:solidFill>
                  <a:schemeClr val="bg1">
                    <a:lumMod val="50000"/>
                  </a:schemeClr>
                </a:solidFill>
              </a:rPr>
              <a:t> </a:t>
            </a:r>
            <a:r>
              <a:rPr lang="en-US" altLang="zh-CN" sz="2000" i="1" dirty="0">
                <a:solidFill>
                  <a:schemeClr val="bg1">
                    <a:lumMod val="50000"/>
                  </a:schemeClr>
                </a:solidFill>
              </a:rPr>
              <a:t>undocumented</a:t>
            </a:r>
            <a:r>
              <a:rPr lang="zh-CN" altLang="en-US" sz="2000" i="1" dirty="0">
                <a:solidFill>
                  <a:schemeClr val="bg1">
                    <a:lumMod val="50000"/>
                  </a:schemeClr>
                </a:solidFill>
              </a:rPr>
              <a:t> </a:t>
            </a:r>
            <a:r>
              <a:rPr lang="en-US" altLang="zh-CN" sz="2000" i="1" dirty="0">
                <a:solidFill>
                  <a:schemeClr val="bg1">
                    <a:lumMod val="50000"/>
                  </a:schemeClr>
                </a:solidFill>
              </a:rPr>
              <a:t>channels</a:t>
            </a:r>
            <a:r>
              <a:rPr lang="zh-CN" altLang="en-US" sz="2000" i="1" dirty="0">
                <a:solidFill>
                  <a:schemeClr val="bg1">
                    <a:lumMod val="50000"/>
                  </a:schemeClr>
                </a:solidFill>
              </a:rPr>
              <a:t> </a:t>
            </a:r>
            <a:r>
              <a:rPr lang="en-US" altLang="zh-CN" sz="2000" i="1" dirty="0">
                <a:solidFill>
                  <a:schemeClr val="bg1">
                    <a:lumMod val="50000"/>
                  </a:schemeClr>
                </a:solidFill>
              </a:rPr>
              <a:t>already</a:t>
            </a:r>
            <a:r>
              <a:rPr lang="zh-CN" altLang="en-US" sz="2000" i="1" dirty="0">
                <a:solidFill>
                  <a:schemeClr val="bg1">
                    <a:lumMod val="50000"/>
                  </a:schemeClr>
                </a:solidFill>
              </a:rPr>
              <a:t> </a:t>
            </a:r>
            <a:r>
              <a:rPr lang="en-US" altLang="zh-CN" sz="2000" i="1" dirty="0">
                <a:solidFill>
                  <a:schemeClr val="bg1">
                    <a:lumMod val="50000"/>
                  </a:schemeClr>
                </a:solidFill>
              </a:rPr>
              <a:t>been</a:t>
            </a:r>
            <a:r>
              <a:rPr lang="zh-CN" altLang="en-US" sz="2000" i="1" dirty="0">
                <a:solidFill>
                  <a:schemeClr val="bg1">
                    <a:lumMod val="50000"/>
                  </a:schemeClr>
                </a:solidFill>
              </a:rPr>
              <a:t> </a:t>
            </a:r>
            <a:r>
              <a:rPr lang="en-US" altLang="zh-CN" sz="2000" i="1" dirty="0">
                <a:solidFill>
                  <a:schemeClr val="bg1">
                    <a:lumMod val="50000"/>
                  </a:schemeClr>
                </a:solidFill>
              </a:rPr>
              <a:t>(ab)used</a:t>
            </a:r>
            <a:r>
              <a:rPr lang="zh-CN" altLang="en-US" sz="2000" i="1" dirty="0">
                <a:solidFill>
                  <a:schemeClr val="bg1">
                    <a:lumMod val="50000"/>
                  </a:schemeClr>
                </a:solidFill>
              </a:rPr>
              <a:t> </a:t>
            </a:r>
            <a:r>
              <a:rPr lang="en-US" altLang="zh-CN" sz="2000" i="1" dirty="0">
                <a:solidFill>
                  <a:schemeClr val="bg1">
                    <a:lumMod val="50000"/>
                  </a:schemeClr>
                </a:solidFill>
              </a:rPr>
              <a:t>in</a:t>
            </a:r>
            <a:r>
              <a:rPr lang="zh-CN" altLang="en-US" sz="2000" i="1" dirty="0">
                <a:solidFill>
                  <a:schemeClr val="bg1">
                    <a:lumMod val="50000"/>
                  </a:schemeClr>
                </a:solidFill>
              </a:rPr>
              <a:t> </a:t>
            </a:r>
            <a:r>
              <a:rPr lang="en-US" altLang="zh-CN" sz="2000" i="1" dirty="0">
                <a:solidFill>
                  <a:schemeClr val="bg1">
                    <a:lumMod val="50000"/>
                  </a:schemeClr>
                </a:solidFill>
              </a:rPr>
              <a:t>the</a:t>
            </a:r>
            <a:r>
              <a:rPr lang="zh-CN" altLang="en-US" sz="2000" i="1" dirty="0">
                <a:solidFill>
                  <a:schemeClr val="bg1">
                    <a:lumMod val="50000"/>
                  </a:schemeClr>
                </a:solidFill>
              </a:rPr>
              <a:t> </a:t>
            </a:r>
            <a:r>
              <a:rPr lang="en-US" altLang="zh-CN" sz="2000" i="1" dirty="0">
                <a:solidFill>
                  <a:schemeClr val="bg1">
                    <a:lumMod val="50000"/>
                  </a:schemeClr>
                </a:solidFill>
              </a:rPr>
              <a:t>wild?</a:t>
            </a:r>
            <a:r>
              <a:rPr lang="zh-CN" altLang="en-US" sz="2000" i="1" dirty="0">
                <a:solidFill>
                  <a:schemeClr val="bg1">
                    <a:lumMod val="50000"/>
                  </a:schemeClr>
                </a:solidFill>
              </a:rPr>
              <a:t> </a:t>
            </a:r>
            <a:endParaRPr lang="en-US" altLang="zh-CN" sz="2000" i="1" dirty="0">
              <a:solidFill>
                <a:schemeClr val="bg1">
                  <a:lumMod val="50000"/>
                </a:schemeClr>
              </a:solidFill>
            </a:endParaRPr>
          </a:p>
          <a:p>
            <a:pPr>
              <a:spcBef>
                <a:spcPts val="0"/>
              </a:spcBef>
              <a:spcAft>
                <a:spcPts val="1200"/>
              </a:spcAft>
            </a:pPr>
            <a:endParaRPr lang="en-US" altLang="zh-CN" sz="1800" dirty="0">
              <a:solidFill>
                <a:schemeClr val="tx1"/>
              </a:solidFill>
            </a:endParaRPr>
          </a:p>
          <a:p>
            <a:pPr>
              <a:spcBef>
                <a:spcPts val="0"/>
              </a:spcBef>
              <a:spcAft>
                <a:spcPts val="1200"/>
              </a:spcAft>
            </a:pPr>
            <a:r>
              <a:rPr lang="en-US" altLang="zh-CN" sz="1800" dirty="0">
                <a:solidFill>
                  <a:schemeClr val="tx1"/>
                </a:solidFill>
              </a:rPr>
              <a:t>We</a:t>
            </a:r>
            <a:r>
              <a:rPr lang="zh-CN" altLang="en-US" sz="1800" dirty="0">
                <a:solidFill>
                  <a:schemeClr val="tx1"/>
                </a:solidFill>
              </a:rPr>
              <a:t> </a:t>
            </a:r>
            <a:r>
              <a:rPr lang="en-US" altLang="zh-CN" sz="1800" dirty="0">
                <a:solidFill>
                  <a:schemeClr val="tx1"/>
                </a:solidFill>
              </a:rPr>
              <a:t>test</a:t>
            </a:r>
            <a:r>
              <a:rPr lang="zh-CN" altLang="en-US" sz="1800" dirty="0">
                <a:solidFill>
                  <a:schemeClr val="tx1"/>
                </a:solidFill>
              </a:rPr>
              <a:t> </a:t>
            </a:r>
            <a:r>
              <a:rPr lang="en-US" altLang="zh-CN" sz="1800" dirty="0">
                <a:solidFill>
                  <a:schemeClr val="tx1"/>
                </a:solidFill>
              </a:rPr>
              <a:t>the</a:t>
            </a:r>
            <a:r>
              <a:rPr lang="zh-CN" altLang="en-US" sz="1800" dirty="0">
                <a:solidFill>
                  <a:schemeClr val="tx1"/>
                </a:solidFill>
              </a:rPr>
              <a:t> </a:t>
            </a:r>
            <a:r>
              <a:rPr lang="en-SG" altLang="zh-CN" sz="1800" dirty="0">
                <a:solidFill>
                  <a:schemeClr val="tx1"/>
                </a:solidFill>
              </a:rPr>
              <a:t>top 150 apps</a:t>
            </a:r>
            <a:r>
              <a:rPr lang="zh-CN" altLang="en-US" sz="1800" dirty="0">
                <a:solidFill>
                  <a:schemeClr val="tx1"/>
                </a:solidFill>
              </a:rPr>
              <a:t> </a:t>
            </a:r>
            <a:r>
              <a:rPr lang="en-US" altLang="zh-CN" sz="1800" dirty="0">
                <a:solidFill>
                  <a:schemeClr val="tx1"/>
                </a:solidFill>
              </a:rPr>
              <a:t>from</a:t>
            </a:r>
            <a:r>
              <a:rPr lang="zh-CN" altLang="en-US" sz="1800" dirty="0">
                <a:solidFill>
                  <a:schemeClr val="tx1"/>
                </a:solidFill>
              </a:rPr>
              <a:t> </a:t>
            </a:r>
            <a:r>
              <a:rPr lang="en-US" altLang="zh-CN" sz="1800" dirty="0">
                <a:solidFill>
                  <a:schemeClr val="tx1"/>
                </a:solidFill>
              </a:rPr>
              <a:t>the Google</a:t>
            </a:r>
            <a:r>
              <a:rPr lang="zh-CN" altLang="en-US" sz="1800" dirty="0">
                <a:solidFill>
                  <a:schemeClr val="tx1"/>
                </a:solidFill>
              </a:rPr>
              <a:t> </a:t>
            </a:r>
            <a:r>
              <a:rPr lang="en-US" altLang="zh-CN" sz="1800" dirty="0">
                <a:solidFill>
                  <a:schemeClr val="tx1"/>
                </a:solidFill>
              </a:rPr>
              <a:t>Play</a:t>
            </a:r>
            <a:r>
              <a:rPr lang="zh-CN" altLang="en-US" sz="1800" dirty="0">
                <a:solidFill>
                  <a:schemeClr val="tx1"/>
                </a:solidFill>
              </a:rPr>
              <a:t> </a:t>
            </a:r>
            <a:r>
              <a:rPr lang="en-US" altLang="zh-CN" sz="1800" dirty="0">
                <a:solidFill>
                  <a:schemeClr val="tx1"/>
                </a:solidFill>
              </a:rPr>
              <a:t>Store</a:t>
            </a:r>
            <a:r>
              <a:rPr lang="zh-CN" altLang="en-US" sz="1800" dirty="0">
                <a:solidFill>
                  <a:schemeClr val="tx1"/>
                </a:solidFill>
              </a:rPr>
              <a:t> </a:t>
            </a:r>
            <a:r>
              <a:rPr lang="en-US" altLang="zh-CN" sz="1800" dirty="0">
                <a:solidFill>
                  <a:schemeClr val="tx1"/>
                </a:solidFill>
              </a:rPr>
              <a:t>and</a:t>
            </a:r>
            <a:r>
              <a:rPr lang="zh-CN" altLang="en-US" sz="1800" dirty="0">
                <a:solidFill>
                  <a:schemeClr val="tx1"/>
                </a:solidFill>
              </a:rPr>
              <a:t> </a:t>
            </a:r>
            <a:r>
              <a:rPr lang="en-US" altLang="zh-CN" sz="1800" dirty="0">
                <a:solidFill>
                  <a:schemeClr val="tx1"/>
                </a:solidFill>
              </a:rPr>
              <a:t>another</a:t>
            </a:r>
            <a:r>
              <a:rPr lang="zh-CN" altLang="en-US" sz="1800" dirty="0">
                <a:solidFill>
                  <a:schemeClr val="tx1"/>
                </a:solidFill>
              </a:rPr>
              <a:t> </a:t>
            </a:r>
            <a:r>
              <a:rPr lang="en-US" altLang="zh-CN" sz="1800" dirty="0">
                <a:solidFill>
                  <a:schemeClr val="tx1"/>
                </a:solidFill>
              </a:rPr>
              <a:t>150</a:t>
            </a:r>
            <a:r>
              <a:rPr lang="zh-CN" altLang="en-US" sz="1800" dirty="0">
                <a:solidFill>
                  <a:schemeClr val="tx1"/>
                </a:solidFill>
              </a:rPr>
              <a:t> </a:t>
            </a:r>
            <a:r>
              <a:rPr lang="en-US" altLang="zh-CN" sz="1800" dirty="0">
                <a:solidFill>
                  <a:schemeClr val="tx1"/>
                </a:solidFill>
              </a:rPr>
              <a:t>apps</a:t>
            </a:r>
            <a:r>
              <a:rPr lang="zh-CN" altLang="en-US" sz="1800" dirty="0">
                <a:solidFill>
                  <a:schemeClr val="tx1"/>
                </a:solidFill>
              </a:rPr>
              <a:t> </a:t>
            </a:r>
            <a:r>
              <a:rPr lang="en-US" altLang="zh-CN" sz="1800" dirty="0">
                <a:solidFill>
                  <a:schemeClr val="tx1"/>
                </a:solidFill>
              </a:rPr>
              <a:t>from</a:t>
            </a:r>
            <a:r>
              <a:rPr lang="zh-CN" altLang="en-US" sz="1800" dirty="0">
                <a:solidFill>
                  <a:schemeClr val="tx1"/>
                </a:solidFill>
              </a:rPr>
              <a:t> </a:t>
            </a:r>
            <a:r>
              <a:rPr lang="en-US" altLang="zh-CN" sz="1800" dirty="0">
                <a:solidFill>
                  <a:schemeClr val="tx1"/>
                </a:solidFill>
              </a:rPr>
              <a:t>an alternative app store (Xiaomi App Store).</a:t>
            </a:r>
            <a:r>
              <a:rPr lang="en-SG" altLang="zh-CN" sz="1800" dirty="0">
                <a:solidFill>
                  <a:schemeClr val="tx1"/>
                </a:solidFill>
              </a:rPr>
              <a:t> </a:t>
            </a:r>
            <a:endParaRPr lang="en-US" sz="1800" dirty="0">
              <a:solidFill>
                <a:schemeClr val="tx1"/>
              </a:solidFill>
            </a:endParaRPr>
          </a:p>
          <a:p>
            <a:pPr lvl="1">
              <a:spcBef>
                <a:spcPts val="0"/>
              </a:spcBef>
              <a:spcAft>
                <a:spcPts val="1200"/>
              </a:spcAft>
              <a:buFont typeface="Arial" panose="020B0604020202020204" pitchFamily="34" charset="0"/>
              <a:buChar char="•"/>
            </a:pPr>
            <a:r>
              <a:rPr lang="en-US" sz="1800" b="1" dirty="0">
                <a:solidFill>
                  <a:schemeClr val="tx1"/>
                </a:solidFill>
              </a:rPr>
              <a:t>12 out of </a:t>
            </a:r>
            <a:r>
              <a:rPr lang="en-US" altLang="zh-CN" sz="1800" b="1" dirty="0">
                <a:solidFill>
                  <a:schemeClr val="tx1"/>
                </a:solidFill>
              </a:rPr>
              <a:t>300</a:t>
            </a:r>
            <a:r>
              <a:rPr lang="zh-CN" altLang="en-US" sz="1800" b="1" dirty="0">
                <a:solidFill>
                  <a:schemeClr val="tx1"/>
                </a:solidFill>
              </a:rPr>
              <a:t> </a:t>
            </a:r>
            <a:r>
              <a:rPr lang="en-US" sz="1800" b="1" dirty="0">
                <a:solidFill>
                  <a:schemeClr val="tx1"/>
                </a:solidFill>
              </a:rPr>
              <a:t>analyzed apps</a:t>
            </a:r>
            <a:r>
              <a:rPr lang="en-US" sz="1800" dirty="0">
                <a:solidFill>
                  <a:schemeClr val="tx1"/>
                </a:solidFill>
              </a:rPr>
              <a:t> have relevant behaviors. </a:t>
            </a:r>
          </a:p>
          <a:p>
            <a:pPr lvl="1">
              <a:spcBef>
                <a:spcPts val="0"/>
              </a:spcBef>
              <a:spcAft>
                <a:spcPts val="1200"/>
              </a:spcAft>
              <a:buFont typeface="Arial" panose="020B0604020202020204" pitchFamily="34" charset="0"/>
              <a:buChar char="•"/>
            </a:pPr>
            <a:r>
              <a:rPr lang="en-US" sz="1800" dirty="0">
                <a:solidFill>
                  <a:schemeClr val="tx1"/>
                </a:solidFill>
              </a:rPr>
              <a:t>All their accesses are through </a:t>
            </a:r>
            <a:r>
              <a:rPr lang="en-US" sz="1800" b="1" dirty="0">
                <a:solidFill>
                  <a:schemeClr val="tx1"/>
                </a:solidFill>
              </a:rPr>
              <a:t>undocumented</a:t>
            </a:r>
            <a:r>
              <a:rPr lang="en-US" sz="1800" dirty="0">
                <a:solidFill>
                  <a:schemeClr val="tx1"/>
                </a:solidFill>
              </a:rPr>
              <a:t> access channels.</a:t>
            </a:r>
          </a:p>
          <a:p>
            <a:pPr lvl="1">
              <a:spcBef>
                <a:spcPts val="0"/>
              </a:spcBef>
              <a:spcAft>
                <a:spcPts val="1200"/>
              </a:spcAft>
              <a:buFont typeface="Arial" panose="020B0604020202020204" pitchFamily="34" charset="0"/>
              <a:buChar char="•"/>
            </a:pPr>
            <a:r>
              <a:rPr lang="en-US" altLang="zh-CN" sz="1800" dirty="0"/>
              <a:t>The</a:t>
            </a:r>
            <a:r>
              <a:rPr lang="zh-CN" altLang="en-US" sz="1800" dirty="0"/>
              <a:t> </a:t>
            </a:r>
            <a:r>
              <a:rPr lang="en-US" altLang="zh-CN" sz="1800" dirty="0"/>
              <a:t>broad</a:t>
            </a:r>
            <a:r>
              <a:rPr lang="zh-CN" altLang="en-US" sz="1800" dirty="0"/>
              <a:t> </a:t>
            </a:r>
            <a:r>
              <a:rPr lang="en-US" altLang="zh-CN" sz="1800" dirty="0"/>
              <a:t>UUI</a:t>
            </a:r>
            <a:r>
              <a:rPr lang="zh-CN" altLang="en-US" sz="1800" dirty="0"/>
              <a:t> </a:t>
            </a:r>
            <a:r>
              <a:rPr lang="en-US" altLang="zh-CN" sz="1800" dirty="0"/>
              <a:t>collection</a:t>
            </a:r>
            <a:r>
              <a:rPr lang="zh-CN" altLang="en-US" sz="1800" dirty="0"/>
              <a:t> </a:t>
            </a:r>
            <a:r>
              <a:rPr lang="en-US" altLang="zh-CN" sz="1800" dirty="0"/>
              <a:t>by</a:t>
            </a:r>
            <a:r>
              <a:rPr lang="zh-CN" altLang="en-US" sz="1800" dirty="0"/>
              <a:t> </a:t>
            </a:r>
            <a:r>
              <a:rPr lang="en-US" altLang="zh-CN" sz="1800" dirty="0"/>
              <a:t>apps</a:t>
            </a:r>
            <a:r>
              <a:rPr lang="zh-CN" altLang="en-US" sz="1800" dirty="0"/>
              <a:t> </a:t>
            </a:r>
            <a:r>
              <a:rPr lang="en-US" altLang="zh-CN" sz="1800" dirty="0"/>
              <a:t>in</a:t>
            </a:r>
            <a:r>
              <a:rPr lang="zh-CN" altLang="en-US" sz="1800" dirty="0"/>
              <a:t> </a:t>
            </a:r>
            <a:r>
              <a:rPr lang="en-US" altLang="zh-CN" sz="1800" dirty="0"/>
              <a:t>the</a:t>
            </a:r>
            <a:r>
              <a:rPr lang="zh-CN" altLang="en-US" sz="1800" dirty="0"/>
              <a:t> </a:t>
            </a:r>
            <a:r>
              <a:rPr lang="en-US" altLang="zh-CN" sz="1800" dirty="0"/>
              <a:t>wild</a:t>
            </a:r>
            <a:r>
              <a:rPr lang="zh-CN" altLang="en-US" sz="1800" dirty="0"/>
              <a:t> </a:t>
            </a:r>
            <a:r>
              <a:rPr lang="en-US" altLang="zh-CN" sz="1800" dirty="0"/>
              <a:t>is</a:t>
            </a:r>
            <a:r>
              <a:rPr lang="zh-CN" altLang="en-US" sz="1800" dirty="0"/>
              <a:t> </a:t>
            </a:r>
            <a:r>
              <a:rPr lang="en-US" altLang="zh-CN" sz="1800" dirty="0"/>
              <a:t>not</a:t>
            </a:r>
            <a:r>
              <a:rPr lang="zh-CN" altLang="en-US" sz="1800" dirty="0"/>
              <a:t> </a:t>
            </a:r>
            <a:r>
              <a:rPr lang="en-US" altLang="zh-CN" sz="1800" dirty="0"/>
              <a:t>observed</a:t>
            </a:r>
            <a:r>
              <a:rPr lang="zh-CN" altLang="en-US" sz="1800" dirty="0"/>
              <a:t> </a:t>
            </a:r>
            <a:r>
              <a:rPr lang="en-US" altLang="zh-CN" sz="1800" dirty="0"/>
              <a:t>in</a:t>
            </a:r>
            <a:r>
              <a:rPr lang="zh-CN" altLang="en-US" sz="1800" dirty="0"/>
              <a:t> </a:t>
            </a:r>
            <a:r>
              <a:rPr lang="en-US" altLang="zh-CN" sz="1800" dirty="0"/>
              <a:t>our</a:t>
            </a:r>
            <a:r>
              <a:rPr lang="zh-CN" altLang="en-US" sz="1800" dirty="0"/>
              <a:t> </a:t>
            </a:r>
            <a:r>
              <a:rPr lang="en-US" altLang="zh-CN" sz="1800" dirty="0"/>
              <a:t>study.</a:t>
            </a:r>
            <a:endParaRPr lang="en-SG" sz="1800" dirty="0">
              <a:solidFill>
                <a:schemeClr val="tx1"/>
              </a:solidFill>
            </a:endParaRPr>
          </a:p>
        </p:txBody>
      </p:sp>
      <p:sp>
        <p:nvSpPr>
          <p:cNvPr id="4" name="Slide Number Placeholder 3">
            <a:extLst>
              <a:ext uri="{FF2B5EF4-FFF2-40B4-BE49-F238E27FC236}">
                <a16:creationId xmlns:a16="http://schemas.microsoft.com/office/drawing/2014/main" id="{0F7727E5-E482-3527-9227-A63F13EE28CD}"/>
              </a:ext>
            </a:extLst>
          </p:cNvPr>
          <p:cNvSpPr>
            <a:spLocks noGrp="1"/>
          </p:cNvSpPr>
          <p:nvPr>
            <p:ph type="sldNum" sz="quarter" idx="13"/>
          </p:nvPr>
        </p:nvSpPr>
        <p:spPr/>
        <p:txBody>
          <a:bodyPr/>
          <a:lstStyle/>
          <a:p>
            <a:fld id="{71C63AB4-6DC0-4902-8E9D-B5377E74E401}" type="slidenum">
              <a:rPr lang="en-SG" smtClean="0"/>
              <a:t>25</a:t>
            </a:fld>
            <a:endParaRPr lang="en-SG"/>
          </a:p>
        </p:txBody>
      </p:sp>
      <p:sp>
        <p:nvSpPr>
          <p:cNvPr id="7" name="TextBox 6">
            <a:extLst>
              <a:ext uri="{FF2B5EF4-FFF2-40B4-BE49-F238E27FC236}">
                <a16:creationId xmlns:a16="http://schemas.microsoft.com/office/drawing/2014/main" id="{7AE03C15-D0E6-D764-7FED-55421E46717B}"/>
              </a:ext>
            </a:extLst>
          </p:cNvPr>
          <p:cNvSpPr txBox="1"/>
          <p:nvPr/>
        </p:nvSpPr>
        <p:spPr>
          <a:xfrm>
            <a:off x="8217249" y="1589187"/>
            <a:ext cx="3764987" cy="276999"/>
          </a:xfrm>
          <a:prstGeom prst="rect">
            <a:avLst/>
          </a:prstGeom>
          <a:noFill/>
        </p:spPr>
        <p:txBody>
          <a:bodyPr wrap="square">
            <a:spAutoFit/>
          </a:bodyPr>
          <a:lstStyle/>
          <a:p>
            <a:pPr algn="r"/>
            <a:r>
              <a:rPr lang="en-US" sz="1200" i="1" dirty="0">
                <a:solidFill>
                  <a:srgbClr val="0065BE"/>
                </a:solidFill>
                <a:latin typeface="+mn-lt"/>
              </a:rPr>
              <a:t>List of apps found potential UUI collection</a:t>
            </a:r>
            <a:endParaRPr lang="en-SG" sz="1200" i="1" dirty="0">
              <a:solidFill>
                <a:srgbClr val="0065BE"/>
              </a:solidFill>
              <a:latin typeface="+mn-lt"/>
            </a:endParaRPr>
          </a:p>
        </p:txBody>
      </p:sp>
      <p:graphicFrame>
        <p:nvGraphicFramePr>
          <p:cNvPr id="5" name="Table 5">
            <a:extLst>
              <a:ext uri="{FF2B5EF4-FFF2-40B4-BE49-F238E27FC236}">
                <a16:creationId xmlns:a16="http://schemas.microsoft.com/office/drawing/2014/main" id="{0C275A90-A8D2-3363-5BCA-2D378A346157}"/>
              </a:ext>
            </a:extLst>
          </p:cNvPr>
          <p:cNvGraphicFramePr>
            <a:graphicFrameLocks noGrp="1"/>
          </p:cNvGraphicFramePr>
          <p:nvPr>
            <p:extLst>
              <p:ext uri="{D42A27DB-BD31-4B8C-83A1-F6EECF244321}">
                <p14:modId xmlns:p14="http://schemas.microsoft.com/office/powerpoint/2010/main" val="270598784"/>
              </p:ext>
            </p:extLst>
          </p:nvPr>
        </p:nvGraphicFramePr>
        <p:xfrm>
          <a:off x="5764631" y="1961800"/>
          <a:ext cx="6217605" cy="3642360"/>
        </p:xfrm>
        <a:graphic>
          <a:graphicData uri="http://schemas.openxmlformats.org/drawingml/2006/table">
            <a:tbl>
              <a:tblPr firstRow="1" bandRow="1">
                <a:tableStyleId>{5C22544A-7EE6-4342-B048-85BDC9FD1C3A}</a:tableStyleId>
              </a:tblPr>
              <a:tblGrid>
                <a:gridCol w="272334">
                  <a:extLst>
                    <a:ext uri="{9D8B030D-6E8A-4147-A177-3AD203B41FA5}">
                      <a16:colId xmlns:a16="http://schemas.microsoft.com/office/drawing/2014/main" val="2324827753"/>
                    </a:ext>
                  </a:extLst>
                </a:gridCol>
                <a:gridCol w="1810226">
                  <a:extLst>
                    <a:ext uri="{9D8B030D-6E8A-4147-A177-3AD203B41FA5}">
                      <a16:colId xmlns:a16="http://schemas.microsoft.com/office/drawing/2014/main" val="108896954"/>
                    </a:ext>
                  </a:extLst>
                </a:gridCol>
                <a:gridCol w="1081328">
                  <a:extLst>
                    <a:ext uri="{9D8B030D-6E8A-4147-A177-3AD203B41FA5}">
                      <a16:colId xmlns:a16="http://schemas.microsoft.com/office/drawing/2014/main" val="3323633230"/>
                    </a:ext>
                  </a:extLst>
                </a:gridCol>
                <a:gridCol w="1609978">
                  <a:extLst>
                    <a:ext uri="{9D8B030D-6E8A-4147-A177-3AD203B41FA5}">
                      <a16:colId xmlns:a16="http://schemas.microsoft.com/office/drawing/2014/main" val="1498704853"/>
                    </a:ext>
                  </a:extLst>
                </a:gridCol>
                <a:gridCol w="1443739">
                  <a:extLst>
                    <a:ext uri="{9D8B030D-6E8A-4147-A177-3AD203B41FA5}">
                      <a16:colId xmlns:a16="http://schemas.microsoft.com/office/drawing/2014/main" val="3328117894"/>
                    </a:ext>
                  </a:extLst>
                </a:gridCol>
              </a:tblGrid>
              <a:tr h="428794">
                <a:tc>
                  <a:txBody>
                    <a:bodyPr/>
                    <a:lstStyle/>
                    <a:p>
                      <a:pPr algn="l"/>
                      <a:r>
                        <a:rPr lang="en-AU" sz="1150" dirty="0">
                          <a:latin typeface="+mn-lt"/>
                          <a:ea typeface="Calibri" panose="020F0502020204030204" pitchFamily="34" charset="0"/>
                          <a:cs typeface="Calibri" panose="020F0502020204030204" pitchFamily="34" charset="0"/>
                        </a:rPr>
                        <a:t>#</a:t>
                      </a:r>
                    </a:p>
                  </a:txBody>
                  <a:tcPr marL="45720" marR="45720" anchor="ctr"/>
                </a:tc>
                <a:tc>
                  <a:txBody>
                    <a:bodyPr/>
                    <a:lstStyle/>
                    <a:p>
                      <a:pPr algn="l"/>
                      <a:r>
                        <a:rPr lang="en-AU" sz="1150" dirty="0">
                          <a:latin typeface="+mn-lt"/>
                          <a:ea typeface="Calibri" panose="020F0502020204030204" pitchFamily="34" charset="0"/>
                          <a:cs typeface="Calibri" panose="020F0502020204030204" pitchFamily="34" charset="0"/>
                        </a:rPr>
                        <a:t>App package name</a:t>
                      </a:r>
                    </a:p>
                  </a:txBody>
                  <a:tcPr marL="45720" marR="45720" anchor="ctr"/>
                </a:tc>
                <a:tc>
                  <a:txBody>
                    <a:bodyPr/>
                    <a:lstStyle/>
                    <a:p>
                      <a:pPr algn="l"/>
                      <a:r>
                        <a:rPr lang="en-AU" sz="1150" dirty="0">
                          <a:latin typeface="+mn-lt"/>
                          <a:ea typeface="Calibri" panose="020F0502020204030204" pitchFamily="34" charset="0"/>
                          <a:cs typeface="Calibri" panose="020F0502020204030204" pitchFamily="34" charset="0"/>
                        </a:rPr>
                        <a:t>Downloads (by Dec 2021)</a:t>
                      </a:r>
                    </a:p>
                  </a:txBody>
                  <a:tcPr marL="45720" marR="45720" anchor="ctr"/>
                </a:tc>
                <a:tc>
                  <a:txBody>
                    <a:bodyPr/>
                    <a:lstStyle/>
                    <a:p>
                      <a:pPr algn="l"/>
                      <a:r>
                        <a:rPr lang="en-AU" sz="1150" dirty="0">
                          <a:latin typeface="+mn-lt"/>
                          <a:ea typeface="Calibri" panose="020F0502020204030204" pitchFamily="34" charset="0"/>
                          <a:cs typeface="Calibri" panose="020F0502020204030204" pitchFamily="34" charset="0"/>
                        </a:rPr>
                        <a:t>Involved UUIs</a:t>
                      </a:r>
                    </a:p>
                  </a:txBody>
                  <a:tcPr marL="45720" marR="45720" anchor="ctr"/>
                </a:tc>
                <a:tc>
                  <a:txBody>
                    <a:bodyPr/>
                    <a:lstStyle/>
                    <a:p>
                      <a:pPr algn="l"/>
                      <a:r>
                        <a:rPr lang="en-AU" sz="1150" dirty="0">
                          <a:latin typeface="+mn-lt"/>
                          <a:ea typeface="Calibri" panose="020F0502020204030204" pitchFamily="34" charset="0"/>
                          <a:cs typeface="Calibri" panose="020F0502020204030204" pitchFamily="34" charset="0"/>
                        </a:rPr>
                        <a:t>Access channels</a:t>
                      </a:r>
                    </a:p>
                  </a:txBody>
                  <a:tcPr marL="45720" marR="45720" anchor="ctr"/>
                </a:tc>
                <a:extLst>
                  <a:ext uri="{0D108BD9-81ED-4DB2-BD59-A6C34878D82A}">
                    <a16:rowId xmlns:a16="http://schemas.microsoft.com/office/drawing/2014/main" val="3184225613"/>
                  </a:ext>
                </a:extLst>
              </a:tr>
              <a:tr h="263873">
                <a:tc>
                  <a:txBody>
                    <a:bodyPr/>
                    <a:lstStyle/>
                    <a:p>
                      <a:pPr algn="l" fontAlgn="b"/>
                      <a:r>
                        <a:rPr lang="en-AU" sz="1150" b="0" i="0" u="none" strike="noStrike" dirty="0">
                          <a:solidFill>
                            <a:srgbClr val="000000"/>
                          </a:solidFill>
                          <a:effectLst/>
                          <a:latin typeface="+mn-lt"/>
                          <a:ea typeface="Calibri" panose="020F0502020204030204" pitchFamily="34" charset="0"/>
                          <a:cs typeface="Calibri" panose="020F0502020204030204" pitchFamily="34" charset="0"/>
                        </a:rPr>
                        <a:t>1</a:t>
                      </a:r>
                    </a:p>
                  </a:txBody>
                  <a:tcPr marL="45720" marR="45720" anchor="ctr"/>
                </a:tc>
                <a:tc>
                  <a:txBody>
                    <a:bodyPr/>
                    <a:lstStyle/>
                    <a:p>
                      <a:pPr algn="l" fontAlgn="b"/>
                      <a:r>
                        <a:rPr lang="en-AU" sz="1150" b="0" i="0" u="none" strike="noStrike">
                          <a:solidFill>
                            <a:srgbClr val="000000"/>
                          </a:solidFill>
                          <a:effectLst/>
                          <a:latin typeface="+mn-lt"/>
                          <a:ea typeface="Calibri" panose="020F0502020204030204" pitchFamily="34" charset="0"/>
                          <a:cs typeface="Calibri" panose="020F0502020204030204" pitchFamily="34" charset="0"/>
                        </a:rPr>
                        <a:t>com.kwai.m2u       </a:t>
                      </a:r>
                    </a:p>
                  </a:txBody>
                  <a:tcPr marL="45720" marR="45720" anchor="ctr"/>
                </a:tc>
                <a:tc>
                  <a:txBody>
                    <a:bodyPr/>
                    <a:lstStyle/>
                    <a:p>
                      <a:pPr algn="l" fontAlgn="b"/>
                      <a:r>
                        <a:rPr lang="en-AU" sz="1150" b="0" i="0" u="none" strike="noStrike">
                          <a:solidFill>
                            <a:srgbClr val="000000"/>
                          </a:solidFill>
                          <a:effectLst/>
                          <a:latin typeface="+mn-lt"/>
                          <a:ea typeface="Calibri" panose="020F0502020204030204" pitchFamily="34" charset="0"/>
                          <a:cs typeface="Calibri" panose="020F0502020204030204" pitchFamily="34" charset="0"/>
                        </a:rPr>
                        <a:t>81mil+</a:t>
                      </a:r>
                    </a:p>
                  </a:txBody>
                  <a:tcPr marL="45720" marR="45720" anchor="ctr"/>
                </a:tc>
                <a:tc>
                  <a:txBody>
                    <a:bodyPr/>
                    <a:lstStyle/>
                    <a:p>
                      <a:pPr algn="l"/>
                      <a:r>
                        <a:rPr lang="en-AU" sz="1150" dirty="0">
                          <a:latin typeface="+mn-lt"/>
                          <a:ea typeface="Calibri" panose="020F0502020204030204" pitchFamily="34" charset="0"/>
                          <a:cs typeface="Calibri" panose="020F0502020204030204" pitchFamily="34" charset="0"/>
                        </a:rPr>
                        <a:t>Device ID, Misc. UUI</a:t>
                      </a:r>
                      <a:r>
                        <a:rPr lang="en-AU" sz="1150" b="0" i="0" u="none" strike="noStrike" baseline="30000" dirty="0">
                          <a:solidFill>
                            <a:srgbClr val="000000"/>
                          </a:solidFill>
                          <a:effectLst/>
                          <a:latin typeface="+mn-lt"/>
                        </a:rPr>
                        <a:t>+ </a:t>
                      </a:r>
                      <a:endParaRPr lang="en-AU" sz="1150" dirty="0">
                        <a:latin typeface="+mn-lt"/>
                        <a:ea typeface="Calibri" panose="020F0502020204030204" pitchFamily="34" charset="0"/>
                        <a:cs typeface="Calibri" panose="020F0502020204030204" pitchFamily="34" charset="0"/>
                      </a:endParaRPr>
                    </a:p>
                  </a:txBody>
                  <a:tcPr marL="45720" marR="45720" anchor="ctr"/>
                </a:tc>
                <a:tc>
                  <a:txBody>
                    <a:bodyPr/>
                    <a:lstStyle/>
                    <a:p>
                      <a:pPr algn="l"/>
                      <a:r>
                        <a:rPr lang="en-AU" sz="1150" dirty="0">
                          <a:latin typeface="+mn-lt"/>
                          <a:ea typeface="Calibri" panose="020F0502020204030204" pitchFamily="34" charset="0"/>
                          <a:cs typeface="Calibri" panose="020F0502020204030204" pitchFamily="34" charset="0"/>
                        </a:rPr>
                        <a:t>Properties</a:t>
                      </a:r>
                    </a:p>
                  </a:txBody>
                  <a:tcPr marL="45720" marR="45720" anchor="ctr"/>
                </a:tc>
                <a:extLst>
                  <a:ext uri="{0D108BD9-81ED-4DB2-BD59-A6C34878D82A}">
                    <a16:rowId xmlns:a16="http://schemas.microsoft.com/office/drawing/2014/main" val="618205758"/>
                  </a:ext>
                </a:extLst>
              </a:tr>
              <a:tr h="263873">
                <a:tc>
                  <a:txBody>
                    <a:bodyPr/>
                    <a:lstStyle/>
                    <a:p>
                      <a:pPr algn="l" fontAlgn="b"/>
                      <a:r>
                        <a:rPr lang="en-AU" sz="1150" b="0" i="0" u="none" strike="noStrike">
                          <a:solidFill>
                            <a:srgbClr val="000000"/>
                          </a:solidFill>
                          <a:effectLst/>
                          <a:latin typeface="+mn-lt"/>
                          <a:ea typeface="Calibri" panose="020F0502020204030204" pitchFamily="34" charset="0"/>
                          <a:cs typeface="Calibri" panose="020F0502020204030204" pitchFamily="34" charset="0"/>
                        </a:rPr>
                        <a:t>2</a:t>
                      </a:r>
                    </a:p>
                  </a:txBody>
                  <a:tcPr marL="45720" marR="45720" anchor="ctr"/>
                </a:tc>
                <a:tc>
                  <a:txBody>
                    <a:bodyPr/>
                    <a:lstStyle/>
                    <a:p>
                      <a:pPr algn="l" fontAlgn="b"/>
                      <a:r>
                        <a:rPr lang="en-AU" sz="1150" b="0" i="0" u="none" strike="noStrike" dirty="0" err="1">
                          <a:solidFill>
                            <a:srgbClr val="000000"/>
                          </a:solidFill>
                          <a:effectLst/>
                          <a:latin typeface="+mn-lt"/>
                          <a:ea typeface="Calibri" panose="020F0502020204030204" pitchFamily="34" charset="0"/>
                          <a:cs typeface="Calibri" panose="020F0502020204030204" pitchFamily="34" charset="0"/>
                        </a:rPr>
                        <a:t>com.kwai.videoeditor</a:t>
                      </a:r>
                      <a:r>
                        <a:rPr lang="en-AU" sz="1150" b="0" i="0" u="none" strike="noStrike" dirty="0">
                          <a:solidFill>
                            <a:srgbClr val="000000"/>
                          </a:solidFill>
                          <a:effectLst/>
                          <a:latin typeface="+mn-lt"/>
                          <a:ea typeface="Calibri" panose="020F0502020204030204" pitchFamily="34" charset="0"/>
                          <a:cs typeface="Calibri" panose="020F0502020204030204" pitchFamily="34" charset="0"/>
                        </a:rPr>
                        <a:t>     </a:t>
                      </a:r>
                    </a:p>
                  </a:txBody>
                  <a:tcPr marL="45720" marR="45720" anchor="ctr"/>
                </a:tc>
                <a:tc>
                  <a:txBody>
                    <a:bodyPr/>
                    <a:lstStyle/>
                    <a:p>
                      <a:pPr algn="l" fontAlgn="b"/>
                      <a:r>
                        <a:rPr lang="en-AU" sz="1150" b="0" i="0" u="none" strike="noStrike">
                          <a:solidFill>
                            <a:srgbClr val="000000"/>
                          </a:solidFill>
                          <a:effectLst/>
                          <a:latin typeface="+mn-lt"/>
                          <a:ea typeface="Calibri" panose="020F0502020204030204" pitchFamily="34" charset="0"/>
                          <a:cs typeface="Calibri" panose="020F0502020204030204" pitchFamily="34" charset="0"/>
                        </a:rPr>
                        <a:t>86mil+</a:t>
                      </a:r>
                    </a:p>
                  </a:txBody>
                  <a:tcPr marL="45720" marR="45720" anchor="ctr"/>
                </a:tc>
                <a:tc>
                  <a:txBody>
                    <a:bodyPr/>
                    <a:lstStyle/>
                    <a:p>
                      <a:pPr algn="l"/>
                      <a:r>
                        <a:rPr lang="en-AU" sz="1150" dirty="0">
                          <a:latin typeface="+mn-lt"/>
                          <a:ea typeface="Calibri" panose="020F0502020204030204" pitchFamily="34" charset="0"/>
                          <a:cs typeface="Calibri" panose="020F0502020204030204" pitchFamily="34" charset="0"/>
                        </a:rPr>
                        <a:t>Device ID, Misc. UUI</a:t>
                      </a:r>
                      <a:r>
                        <a:rPr lang="en-AU" sz="1150" b="0" i="0" u="none" strike="noStrike" baseline="30000" dirty="0">
                          <a:solidFill>
                            <a:srgbClr val="000000"/>
                          </a:solidFill>
                          <a:effectLst/>
                          <a:latin typeface="+mn-lt"/>
                        </a:rPr>
                        <a:t>+ </a:t>
                      </a:r>
                      <a:endParaRPr lang="en-AU" sz="1150" dirty="0">
                        <a:latin typeface="+mn-lt"/>
                        <a:ea typeface="Calibri" panose="020F0502020204030204" pitchFamily="34" charset="0"/>
                        <a:cs typeface="Calibri" panose="020F0502020204030204" pitchFamily="34" charset="0"/>
                      </a:endParaRPr>
                    </a:p>
                  </a:txBody>
                  <a:tcPr marL="45720" marR="45720" anchor="ctr"/>
                </a:tc>
                <a:tc>
                  <a:txBody>
                    <a:bodyPr/>
                    <a:lstStyle/>
                    <a:p>
                      <a:pPr algn="l"/>
                      <a:r>
                        <a:rPr lang="en-AU" sz="1150" dirty="0">
                          <a:latin typeface="+mn-lt"/>
                          <a:ea typeface="Calibri" panose="020F0502020204030204" pitchFamily="34" charset="0"/>
                          <a:cs typeface="Calibri" panose="020F0502020204030204" pitchFamily="34" charset="0"/>
                        </a:rPr>
                        <a:t>Properties</a:t>
                      </a:r>
                    </a:p>
                  </a:txBody>
                  <a:tcPr marL="45720" marR="45720" anchor="ctr"/>
                </a:tc>
                <a:extLst>
                  <a:ext uri="{0D108BD9-81ED-4DB2-BD59-A6C34878D82A}">
                    <a16:rowId xmlns:a16="http://schemas.microsoft.com/office/drawing/2014/main" val="2671796205"/>
                  </a:ext>
                </a:extLst>
              </a:tr>
              <a:tr h="263873">
                <a:tc>
                  <a:txBody>
                    <a:bodyPr/>
                    <a:lstStyle/>
                    <a:p>
                      <a:pPr algn="l" fontAlgn="b"/>
                      <a:r>
                        <a:rPr lang="en-AU" sz="1150" b="0" i="0" u="none" strike="noStrike">
                          <a:solidFill>
                            <a:srgbClr val="000000"/>
                          </a:solidFill>
                          <a:effectLst/>
                          <a:latin typeface="+mn-lt"/>
                          <a:ea typeface="Calibri" panose="020F0502020204030204" pitchFamily="34" charset="0"/>
                          <a:cs typeface="Calibri" panose="020F0502020204030204" pitchFamily="34" charset="0"/>
                        </a:rPr>
                        <a:t>3</a:t>
                      </a:r>
                    </a:p>
                  </a:txBody>
                  <a:tcPr marL="45720" marR="45720" anchor="ctr"/>
                </a:tc>
                <a:tc>
                  <a:txBody>
                    <a:bodyPr/>
                    <a:lstStyle/>
                    <a:p>
                      <a:pPr algn="l" fontAlgn="b"/>
                      <a:r>
                        <a:rPr lang="en-AU" sz="1150" b="0" i="0" u="none" strike="noStrike">
                          <a:solidFill>
                            <a:srgbClr val="000000"/>
                          </a:solidFill>
                          <a:effectLst/>
                          <a:latin typeface="+mn-lt"/>
                          <a:ea typeface="Calibri" panose="020F0502020204030204" pitchFamily="34" charset="0"/>
                          <a:cs typeface="Calibri" panose="020F0502020204030204" pitchFamily="34" charset="0"/>
                        </a:rPr>
                        <a:t>com.lbe.parallel.intl    </a:t>
                      </a:r>
                    </a:p>
                  </a:txBody>
                  <a:tcPr marL="45720" marR="45720" anchor="ctr"/>
                </a:tc>
                <a:tc>
                  <a:txBody>
                    <a:bodyPr/>
                    <a:lstStyle/>
                    <a:p>
                      <a:pPr algn="l" fontAlgn="b"/>
                      <a:r>
                        <a:rPr lang="en-AU" sz="1150" b="0" i="0" u="none" strike="noStrike" dirty="0">
                          <a:solidFill>
                            <a:srgbClr val="000000"/>
                          </a:solidFill>
                          <a:effectLst/>
                          <a:latin typeface="+mn-lt"/>
                          <a:ea typeface="Calibri" panose="020F0502020204030204" pitchFamily="34" charset="0"/>
                          <a:cs typeface="Calibri" panose="020F0502020204030204" pitchFamily="34" charset="0"/>
                        </a:rPr>
                        <a:t>100mil+</a:t>
                      </a:r>
                    </a:p>
                  </a:txBody>
                  <a:tcPr marL="45720" marR="45720" anchor="ctr"/>
                </a:tc>
                <a:tc>
                  <a:txBody>
                    <a:bodyPr/>
                    <a:lstStyle/>
                    <a:p>
                      <a:pPr algn="l"/>
                      <a:r>
                        <a:rPr lang="en-US" altLang="zh-CN" sz="1150" dirty="0">
                          <a:latin typeface="+mn-lt"/>
                          <a:ea typeface="Calibri" panose="020F0502020204030204" pitchFamily="34" charset="0"/>
                          <a:cs typeface="Calibri" panose="020F0502020204030204" pitchFamily="34" charset="0"/>
                        </a:rPr>
                        <a:t>IMSI</a:t>
                      </a:r>
                      <a:endParaRPr lang="en-AU" sz="1150" dirty="0">
                        <a:latin typeface="+mn-lt"/>
                        <a:ea typeface="Calibri" panose="020F0502020204030204" pitchFamily="34" charset="0"/>
                        <a:cs typeface="Calibri" panose="020F0502020204030204" pitchFamily="34" charset="0"/>
                      </a:endParaRPr>
                    </a:p>
                  </a:txBody>
                  <a:tcPr marL="45720" marR="45720" anchor="ctr"/>
                </a:tc>
                <a:tc>
                  <a:txBody>
                    <a:bodyPr/>
                    <a:lstStyle/>
                    <a:p>
                      <a:pPr algn="l"/>
                      <a:r>
                        <a:rPr lang="en-AU" sz="1150" dirty="0">
                          <a:latin typeface="+mn-lt"/>
                          <a:ea typeface="Calibri" panose="020F0502020204030204" pitchFamily="34" charset="0"/>
                          <a:cs typeface="Calibri" panose="020F0502020204030204" pitchFamily="34" charset="0"/>
                        </a:rPr>
                        <a:t>Services</a:t>
                      </a:r>
                    </a:p>
                  </a:txBody>
                  <a:tcPr marL="45720" marR="45720" anchor="ctr"/>
                </a:tc>
                <a:extLst>
                  <a:ext uri="{0D108BD9-81ED-4DB2-BD59-A6C34878D82A}">
                    <a16:rowId xmlns:a16="http://schemas.microsoft.com/office/drawing/2014/main" val="1266134980"/>
                  </a:ext>
                </a:extLst>
              </a:tr>
              <a:tr h="263873">
                <a:tc>
                  <a:txBody>
                    <a:bodyPr/>
                    <a:lstStyle/>
                    <a:p>
                      <a:pPr algn="l" fontAlgn="b"/>
                      <a:r>
                        <a:rPr lang="en-AU" sz="1150" b="0" i="0" u="none" strike="noStrike">
                          <a:solidFill>
                            <a:srgbClr val="000000"/>
                          </a:solidFill>
                          <a:effectLst/>
                          <a:latin typeface="+mn-lt"/>
                          <a:ea typeface="Calibri" panose="020F0502020204030204" pitchFamily="34" charset="0"/>
                          <a:cs typeface="Calibri" panose="020F0502020204030204" pitchFamily="34" charset="0"/>
                        </a:rPr>
                        <a:t>4</a:t>
                      </a:r>
                    </a:p>
                  </a:txBody>
                  <a:tcPr marL="45720" marR="45720" anchor="ctr"/>
                </a:tc>
                <a:tc>
                  <a:txBody>
                    <a:bodyPr/>
                    <a:lstStyle/>
                    <a:p>
                      <a:pPr algn="l" fontAlgn="b"/>
                      <a:r>
                        <a:rPr lang="en-AU" sz="1150" b="0" i="0" u="none" strike="noStrike" dirty="0" err="1">
                          <a:solidFill>
                            <a:srgbClr val="000000"/>
                          </a:solidFill>
                          <a:effectLst/>
                          <a:latin typeface="+mn-lt"/>
                          <a:ea typeface="Calibri" panose="020F0502020204030204" pitchFamily="34" charset="0"/>
                          <a:cs typeface="Calibri" panose="020F0502020204030204" pitchFamily="34" charset="0"/>
                        </a:rPr>
                        <a:t>com.liulishuo.engzo</a:t>
                      </a:r>
                      <a:r>
                        <a:rPr lang="en-AU" sz="1150" b="0" i="0" u="none" strike="noStrike" dirty="0">
                          <a:solidFill>
                            <a:srgbClr val="000000"/>
                          </a:solidFill>
                          <a:effectLst/>
                          <a:latin typeface="+mn-lt"/>
                          <a:ea typeface="Calibri" panose="020F0502020204030204" pitchFamily="34" charset="0"/>
                          <a:cs typeface="Calibri" panose="020F0502020204030204" pitchFamily="34" charset="0"/>
                        </a:rPr>
                        <a:t>      </a:t>
                      </a:r>
                    </a:p>
                  </a:txBody>
                  <a:tcPr marL="45720" marR="45720" anchor="ctr"/>
                </a:tc>
                <a:tc>
                  <a:txBody>
                    <a:bodyPr/>
                    <a:lstStyle/>
                    <a:p>
                      <a:pPr algn="l" fontAlgn="b"/>
                      <a:r>
                        <a:rPr lang="en-AU" sz="1150" b="0" i="0" u="none" strike="noStrike">
                          <a:solidFill>
                            <a:srgbClr val="000000"/>
                          </a:solidFill>
                          <a:effectLst/>
                          <a:latin typeface="+mn-lt"/>
                          <a:ea typeface="Calibri" panose="020F0502020204030204" pitchFamily="34" charset="0"/>
                          <a:cs typeface="Calibri" panose="020F0502020204030204" pitchFamily="34" charset="0"/>
                        </a:rPr>
                        <a:t>116mil+</a:t>
                      </a:r>
                    </a:p>
                  </a:txBody>
                  <a:tcPr marL="45720" marR="45720" anchor="ctr"/>
                </a:tc>
                <a:tc>
                  <a:txBody>
                    <a:bodyPr/>
                    <a:lstStyle/>
                    <a:p>
                      <a:pPr algn="l"/>
                      <a:r>
                        <a:rPr lang="en-AU" sz="1150" dirty="0">
                          <a:latin typeface="+mn-lt"/>
                          <a:ea typeface="Calibri" panose="020F0502020204030204" pitchFamily="34" charset="0"/>
                          <a:cs typeface="Calibri" panose="020F0502020204030204" pitchFamily="34" charset="0"/>
                        </a:rPr>
                        <a:t>Device ID</a:t>
                      </a:r>
                    </a:p>
                  </a:txBody>
                  <a:tcPr marL="45720" marR="45720" anchor="ctr"/>
                </a:tc>
                <a:tc>
                  <a:txBody>
                    <a:bodyPr/>
                    <a:lstStyle/>
                    <a:p>
                      <a:pPr algn="l"/>
                      <a:r>
                        <a:rPr lang="en-AU" sz="1150" dirty="0">
                          <a:latin typeface="+mn-lt"/>
                          <a:ea typeface="Calibri" panose="020F0502020204030204" pitchFamily="34" charset="0"/>
                          <a:cs typeface="Calibri" panose="020F0502020204030204" pitchFamily="34" charset="0"/>
                        </a:rPr>
                        <a:t>Properties</a:t>
                      </a:r>
                    </a:p>
                  </a:txBody>
                  <a:tcPr marL="45720" marR="45720" anchor="ctr"/>
                </a:tc>
                <a:extLst>
                  <a:ext uri="{0D108BD9-81ED-4DB2-BD59-A6C34878D82A}">
                    <a16:rowId xmlns:a16="http://schemas.microsoft.com/office/drawing/2014/main" val="2608633751"/>
                  </a:ext>
                </a:extLst>
              </a:tr>
              <a:tr h="263873">
                <a:tc>
                  <a:txBody>
                    <a:bodyPr/>
                    <a:lstStyle/>
                    <a:p>
                      <a:pPr algn="l" fontAlgn="b"/>
                      <a:r>
                        <a:rPr lang="en-AU" sz="1150" b="0" i="0" u="none" strike="noStrike">
                          <a:solidFill>
                            <a:srgbClr val="000000"/>
                          </a:solidFill>
                          <a:effectLst/>
                          <a:latin typeface="+mn-lt"/>
                          <a:ea typeface="Calibri" panose="020F0502020204030204" pitchFamily="34" charset="0"/>
                          <a:cs typeface="Calibri" panose="020F0502020204030204" pitchFamily="34" charset="0"/>
                        </a:rPr>
                        <a:t>5</a:t>
                      </a:r>
                    </a:p>
                  </a:txBody>
                  <a:tcPr marL="45720" marR="45720" anchor="ctr"/>
                </a:tc>
                <a:tc>
                  <a:txBody>
                    <a:bodyPr/>
                    <a:lstStyle/>
                    <a:p>
                      <a:pPr algn="l" fontAlgn="b"/>
                      <a:r>
                        <a:rPr lang="en-AU" sz="1150" b="0" i="0" u="none" strike="noStrike">
                          <a:solidFill>
                            <a:srgbClr val="000000"/>
                          </a:solidFill>
                          <a:effectLst/>
                          <a:latin typeface="+mn-lt"/>
                          <a:ea typeface="Calibri" panose="020F0502020204030204" pitchFamily="34" charset="0"/>
                          <a:cs typeface="Calibri" panose="020F0502020204030204" pitchFamily="34" charset="0"/>
                        </a:rPr>
                        <a:t>com.oppo.store           </a:t>
                      </a:r>
                    </a:p>
                  </a:txBody>
                  <a:tcPr marL="45720" marR="45720" anchor="ctr"/>
                </a:tc>
                <a:tc>
                  <a:txBody>
                    <a:bodyPr/>
                    <a:lstStyle/>
                    <a:p>
                      <a:pPr algn="l" fontAlgn="b"/>
                      <a:r>
                        <a:rPr lang="en-AU" sz="1150" b="0" i="0" u="none" strike="noStrike" dirty="0">
                          <a:solidFill>
                            <a:srgbClr val="000000"/>
                          </a:solidFill>
                          <a:effectLst/>
                          <a:latin typeface="+mn-lt"/>
                          <a:ea typeface="Calibri" panose="020F0502020204030204" pitchFamily="34" charset="0"/>
                          <a:cs typeface="Calibri" panose="020F0502020204030204" pitchFamily="34" charset="0"/>
                        </a:rPr>
                        <a:t>3mil+</a:t>
                      </a:r>
                    </a:p>
                  </a:txBody>
                  <a:tcPr marL="45720" marR="45720" anchor="ctr"/>
                </a:tc>
                <a:tc>
                  <a:txBody>
                    <a:bodyPr/>
                    <a:lstStyle/>
                    <a:p>
                      <a:pPr algn="l"/>
                      <a:r>
                        <a:rPr lang="en-AU" sz="1150" dirty="0">
                          <a:latin typeface="+mn-lt"/>
                          <a:ea typeface="Calibri" panose="020F0502020204030204" pitchFamily="34" charset="0"/>
                          <a:cs typeface="Calibri" panose="020F0502020204030204" pitchFamily="34" charset="0"/>
                        </a:rPr>
                        <a:t>Misc. UUI</a:t>
                      </a:r>
                      <a:r>
                        <a:rPr lang="en-AU" sz="1150" b="0" i="0" u="none" strike="noStrike" baseline="30000" dirty="0">
                          <a:solidFill>
                            <a:srgbClr val="000000"/>
                          </a:solidFill>
                          <a:effectLst/>
                          <a:latin typeface="+mn-lt"/>
                        </a:rPr>
                        <a:t>+ </a:t>
                      </a:r>
                      <a:endParaRPr lang="en-AU" sz="1150" dirty="0">
                        <a:latin typeface="+mn-lt"/>
                        <a:ea typeface="Calibri" panose="020F0502020204030204" pitchFamily="34" charset="0"/>
                        <a:cs typeface="Calibri" panose="020F0502020204030204" pitchFamily="34" charset="0"/>
                      </a:endParaRPr>
                    </a:p>
                  </a:txBody>
                  <a:tcPr marL="45720" marR="45720" anchor="ctr"/>
                </a:tc>
                <a:tc>
                  <a:txBody>
                    <a:bodyPr/>
                    <a:lstStyle/>
                    <a:p>
                      <a:pPr algn="l"/>
                      <a:r>
                        <a:rPr lang="en-AU" sz="1150" dirty="0">
                          <a:latin typeface="+mn-lt"/>
                          <a:ea typeface="Calibri" panose="020F0502020204030204" pitchFamily="34" charset="0"/>
                          <a:cs typeface="Calibri" panose="020F0502020204030204" pitchFamily="34" charset="0"/>
                        </a:rPr>
                        <a:t>Properties</a:t>
                      </a:r>
                    </a:p>
                  </a:txBody>
                  <a:tcPr marL="45720" marR="45720" anchor="ctr"/>
                </a:tc>
                <a:extLst>
                  <a:ext uri="{0D108BD9-81ED-4DB2-BD59-A6C34878D82A}">
                    <a16:rowId xmlns:a16="http://schemas.microsoft.com/office/drawing/2014/main" val="3087871906"/>
                  </a:ext>
                </a:extLst>
              </a:tr>
              <a:tr h="263873">
                <a:tc>
                  <a:txBody>
                    <a:bodyPr/>
                    <a:lstStyle/>
                    <a:p>
                      <a:pPr algn="l" fontAlgn="b"/>
                      <a:r>
                        <a:rPr lang="en-AU" sz="1150" b="0" i="0" u="none" strike="noStrike">
                          <a:solidFill>
                            <a:srgbClr val="000000"/>
                          </a:solidFill>
                          <a:effectLst/>
                          <a:latin typeface="+mn-lt"/>
                          <a:ea typeface="Calibri" panose="020F0502020204030204" pitchFamily="34" charset="0"/>
                          <a:cs typeface="Calibri" panose="020F0502020204030204" pitchFamily="34" charset="0"/>
                        </a:rPr>
                        <a:t>6</a:t>
                      </a:r>
                    </a:p>
                  </a:txBody>
                  <a:tcPr marL="45720" marR="45720" anchor="ctr"/>
                </a:tc>
                <a:tc>
                  <a:txBody>
                    <a:bodyPr/>
                    <a:lstStyle/>
                    <a:p>
                      <a:pPr algn="l" fontAlgn="b"/>
                      <a:r>
                        <a:rPr lang="en-AU" sz="1150" b="0" i="0" u="none" strike="noStrike">
                          <a:solidFill>
                            <a:srgbClr val="000000"/>
                          </a:solidFill>
                          <a:effectLst/>
                          <a:latin typeface="+mn-lt"/>
                          <a:ea typeface="Calibri" panose="020F0502020204030204" pitchFamily="34" charset="0"/>
                          <a:cs typeface="Calibri" panose="020F0502020204030204" pitchFamily="34" charset="0"/>
                        </a:rPr>
                        <a:t>com.renrendai.haohuan    </a:t>
                      </a:r>
                    </a:p>
                  </a:txBody>
                  <a:tcPr marL="45720" marR="45720" anchor="ctr"/>
                </a:tc>
                <a:tc>
                  <a:txBody>
                    <a:bodyPr/>
                    <a:lstStyle/>
                    <a:p>
                      <a:pPr algn="l" fontAlgn="b"/>
                      <a:r>
                        <a:rPr lang="en-AU" sz="1150" b="0" i="0" u="none" strike="noStrike" dirty="0">
                          <a:solidFill>
                            <a:srgbClr val="000000"/>
                          </a:solidFill>
                          <a:effectLst/>
                          <a:latin typeface="+mn-lt"/>
                          <a:ea typeface="Calibri" panose="020F0502020204030204" pitchFamily="34" charset="0"/>
                          <a:cs typeface="Calibri" panose="020F0502020204030204" pitchFamily="34" charset="0"/>
                        </a:rPr>
                        <a:t>25mil+</a:t>
                      </a:r>
                    </a:p>
                  </a:txBody>
                  <a:tcPr marL="45720" marR="45720" anchor="ctr"/>
                </a:tc>
                <a:tc>
                  <a:txBody>
                    <a:bodyPr/>
                    <a:lstStyle/>
                    <a:p>
                      <a:pPr algn="l"/>
                      <a:r>
                        <a:rPr lang="en-AU" sz="1150" dirty="0">
                          <a:latin typeface="+mn-lt"/>
                          <a:ea typeface="Calibri" panose="020F0502020204030204" pitchFamily="34" charset="0"/>
                          <a:cs typeface="Calibri" panose="020F0502020204030204" pitchFamily="34" charset="0"/>
                        </a:rPr>
                        <a:t>Device ID</a:t>
                      </a:r>
                    </a:p>
                  </a:txBody>
                  <a:tcPr marL="45720" marR="45720" anchor="ctr"/>
                </a:tc>
                <a:tc>
                  <a:txBody>
                    <a:bodyPr/>
                    <a:lstStyle/>
                    <a:p>
                      <a:pPr algn="l"/>
                      <a:r>
                        <a:rPr lang="en-AU" sz="1150" dirty="0">
                          <a:latin typeface="+mn-lt"/>
                          <a:ea typeface="Calibri" panose="020F0502020204030204" pitchFamily="34" charset="0"/>
                          <a:cs typeface="Calibri" panose="020F0502020204030204" pitchFamily="34" charset="0"/>
                        </a:rPr>
                        <a:t>Properties</a:t>
                      </a:r>
                    </a:p>
                  </a:txBody>
                  <a:tcPr marL="45720" marR="45720" anchor="ctr"/>
                </a:tc>
                <a:extLst>
                  <a:ext uri="{0D108BD9-81ED-4DB2-BD59-A6C34878D82A}">
                    <a16:rowId xmlns:a16="http://schemas.microsoft.com/office/drawing/2014/main" val="3605912296"/>
                  </a:ext>
                </a:extLst>
              </a:tr>
              <a:tr h="263873">
                <a:tc>
                  <a:txBody>
                    <a:bodyPr/>
                    <a:lstStyle/>
                    <a:p>
                      <a:pPr algn="l" fontAlgn="b"/>
                      <a:r>
                        <a:rPr lang="en-AU" sz="1150" b="0" i="0" u="none" strike="noStrike">
                          <a:solidFill>
                            <a:srgbClr val="000000"/>
                          </a:solidFill>
                          <a:effectLst/>
                          <a:latin typeface="+mn-lt"/>
                          <a:ea typeface="Calibri" panose="020F0502020204030204" pitchFamily="34" charset="0"/>
                          <a:cs typeface="Calibri" panose="020F0502020204030204" pitchFamily="34" charset="0"/>
                        </a:rPr>
                        <a:t>7</a:t>
                      </a:r>
                    </a:p>
                  </a:txBody>
                  <a:tcPr marL="45720" marR="45720" anchor="ctr"/>
                </a:tc>
                <a:tc>
                  <a:txBody>
                    <a:bodyPr/>
                    <a:lstStyle/>
                    <a:p>
                      <a:pPr algn="l" fontAlgn="b"/>
                      <a:r>
                        <a:rPr lang="en-AU" sz="1150" b="0" i="0" u="none" strike="noStrike">
                          <a:solidFill>
                            <a:srgbClr val="000000"/>
                          </a:solidFill>
                          <a:effectLst/>
                          <a:latin typeface="+mn-lt"/>
                          <a:ea typeface="Calibri" panose="020F0502020204030204" pitchFamily="34" charset="0"/>
                          <a:cs typeface="Calibri" panose="020F0502020204030204" pitchFamily="34" charset="0"/>
                        </a:rPr>
                        <a:t>com.tencent.qqimsecure   </a:t>
                      </a:r>
                    </a:p>
                  </a:txBody>
                  <a:tcPr marL="45720" marR="45720" anchor="ctr"/>
                </a:tc>
                <a:tc>
                  <a:txBody>
                    <a:bodyPr/>
                    <a:lstStyle/>
                    <a:p>
                      <a:pPr algn="l" fontAlgn="b"/>
                      <a:r>
                        <a:rPr lang="en-AU" sz="1150" b="0" i="0" u="none" strike="noStrike">
                          <a:solidFill>
                            <a:srgbClr val="000000"/>
                          </a:solidFill>
                          <a:effectLst/>
                          <a:latin typeface="+mn-lt"/>
                          <a:ea typeface="Calibri" panose="020F0502020204030204" pitchFamily="34" charset="0"/>
                          <a:cs typeface="Calibri" panose="020F0502020204030204" pitchFamily="34" charset="0"/>
                        </a:rPr>
                        <a:t>682mil+</a:t>
                      </a:r>
                    </a:p>
                  </a:txBody>
                  <a:tcPr marL="45720" marR="45720" anchor="ctr"/>
                </a:tc>
                <a:tc>
                  <a:txBody>
                    <a:bodyPr/>
                    <a:lstStyle/>
                    <a:p>
                      <a:pPr algn="l"/>
                      <a:r>
                        <a:rPr lang="en-AU" sz="1150" dirty="0">
                          <a:latin typeface="+mn-lt"/>
                          <a:ea typeface="Calibri" panose="020F0502020204030204" pitchFamily="34" charset="0"/>
                          <a:cs typeface="Calibri" panose="020F0502020204030204" pitchFamily="34" charset="0"/>
                        </a:rPr>
                        <a:t>IMSI</a:t>
                      </a:r>
                    </a:p>
                  </a:txBody>
                  <a:tcPr marL="45720" marR="45720" anchor="ctr"/>
                </a:tc>
                <a:tc>
                  <a:txBody>
                    <a:bodyPr/>
                    <a:lstStyle/>
                    <a:p>
                      <a:pPr algn="l"/>
                      <a:r>
                        <a:rPr lang="en-AU" sz="1150" dirty="0">
                          <a:latin typeface="+mn-lt"/>
                          <a:ea typeface="Calibri" panose="020F0502020204030204" pitchFamily="34" charset="0"/>
                          <a:cs typeface="Calibri" panose="020F0502020204030204" pitchFamily="34" charset="0"/>
                        </a:rPr>
                        <a:t>Settings</a:t>
                      </a:r>
                    </a:p>
                  </a:txBody>
                  <a:tcPr marL="45720" marR="45720" anchor="ctr"/>
                </a:tc>
                <a:extLst>
                  <a:ext uri="{0D108BD9-81ED-4DB2-BD59-A6C34878D82A}">
                    <a16:rowId xmlns:a16="http://schemas.microsoft.com/office/drawing/2014/main" val="3159193208"/>
                  </a:ext>
                </a:extLst>
              </a:tr>
              <a:tr h="263873">
                <a:tc>
                  <a:txBody>
                    <a:bodyPr/>
                    <a:lstStyle/>
                    <a:p>
                      <a:pPr algn="l" fontAlgn="b"/>
                      <a:r>
                        <a:rPr lang="en-AU" sz="1150" b="0" i="0" u="none" strike="noStrike">
                          <a:solidFill>
                            <a:srgbClr val="000000"/>
                          </a:solidFill>
                          <a:effectLst/>
                          <a:latin typeface="+mn-lt"/>
                          <a:ea typeface="Calibri" panose="020F0502020204030204" pitchFamily="34" charset="0"/>
                          <a:cs typeface="Calibri" panose="020F0502020204030204" pitchFamily="34" charset="0"/>
                        </a:rPr>
                        <a:t>8</a:t>
                      </a:r>
                    </a:p>
                  </a:txBody>
                  <a:tcPr marL="45720" marR="45720" anchor="ctr"/>
                </a:tc>
                <a:tc>
                  <a:txBody>
                    <a:bodyPr/>
                    <a:lstStyle/>
                    <a:p>
                      <a:pPr algn="l" fontAlgn="b"/>
                      <a:r>
                        <a:rPr lang="en-AU" sz="1150" b="0" i="0" u="none" strike="noStrike">
                          <a:solidFill>
                            <a:srgbClr val="000000"/>
                          </a:solidFill>
                          <a:effectLst/>
                          <a:latin typeface="+mn-lt"/>
                          <a:ea typeface="Calibri" panose="020F0502020204030204" pitchFamily="34" charset="0"/>
                          <a:cs typeface="Calibri" panose="020F0502020204030204" pitchFamily="34" charset="0"/>
                        </a:rPr>
                        <a:t>com.tencent.wifimanager  </a:t>
                      </a:r>
                    </a:p>
                  </a:txBody>
                  <a:tcPr marL="45720" marR="45720" anchor="ctr"/>
                </a:tc>
                <a:tc>
                  <a:txBody>
                    <a:bodyPr/>
                    <a:lstStyle/>
                    <a:p>
                      <a:pPr algn="l" fontAlgn="b"/>
                      <a:r>
                        <a:rPr lang="en-AU" sz="1150" b="0" i="0" u="none" strike="noStrike">
                          <a:solidFill>
                            <a:srgbClr val="000000"/>
                          </a:solidFill>
                          <a:effectLst/>
                          <a:latin typeface="+mn-lt"/>
                          <a:ea typeface="Calibri" panose="020F0502020204030204" pitchFamily="34" charset="0"/>
                          <a:cs typeface="Calibri" panose="020F0502020204030204" pitchFamily="34" charset="0"/>
                        </a:rPr>
                        <a:t>192mil+</a:t>
                      </a:r>
                    </a:p>
                  </a:txBody>
                  <a:tcPr marL="45720" marR="45720" anchor="ctr"/>
                </a:tc>
                <a:tc>
                  <a:txBody>
                    <a:bodyPr/>
                    <a:lstStyle/>
                    <a:p>
                      <a:pPr algn="l"/>
                      <a:r>
                        <a:rPr lang="en-AU" sz="1150" dirty="0">
                          <a:latin typeface="+mn-lt"/>
                          <a:ea typeface="Calibri" panose="020F0502020204030204" pitchFamily="34" charset="0"/>
                          <a:cs typeface="Calibri" panose="020F0502020204030204" pitchFamily="34" charset="0"/>
                        </a:rPr>
                        <a:t>IMSI</a:t>
                      </a:r>
                    </a:p>
                  </a:txBody>
                  <a:tcPr marL="45720" marR="45720" anchor="ctr"/>
                </a:tc>
                <a:tc>
                  <a:txBody>
                    <a:bodyPr/>
                    <a:lstStyle/>
                    <a:p>
                      <a:pPr algn="l"/>
                      <a:r>
                        <a:rPr lang="en-AU" sz="1150" dirty="0">
                          <a:latin typeface="+mn-lt"/>
                          <a:ea typeface="Calibri" panose="020F0502020204030204" pitchFamily="34" charset="0"/>
                          <a:cs typeface="Calibri" panose="020F0502020204030204" pitchFamily="34" charset="0"/>
                        </a:rPr>
                        <a:t>Settings</a:t>
                      </a:r>
                    </a:p>
                  </a:txBody>
                  <a:tcPr marL="45720" marR="45720" anchor="ctr"/>
                </a:tc>
                <a:extLst>
                  <a:ext uri="{0D108BD9-81ED-4DB2-BD59-A6C34878D82A}">
                    <a16:rowId xmlns:a16="http://schemas.microsoft.com/office/drawing/2014/main" val="4275283218"/>
                  </a:ext>
                </a:extLst>
              </a:tr>
              <a:tr h="263873">
                <a:tc>
                  <a:txBody>
                    <a:bodyPr/>
                    <a:lstStyle/>
                    <a:p>
                      <a:pPr algn="l" fontAlgn="b"/>
                      <a:r>
                        <a:rPr lang="en-AU" sz="1150" b="0" i="0" u="none" strike="noStrike">
                          <a:solidFill>
                            <a:srgbClr val="000000"/>
                          </a:solidFill>
                          <a:effectLst/>
                          <a:latin typeface="+mn-lt"/>
                          <a:ea typeface="Calibri" panose="020F0502020204030204" pitchFamily="34" charset="0"/>
                          <a:cs typeface="Calibri" panose="020F0502020204030204" pitchFamily="34" charset="0"/>
                        </a:rPr>
                        <a:t>9</a:t>
                      </a:r>
                    </a:p>
                  </a:txBody>
                  <a:tcPr marL="45720" marR="45720" anchor="ctr"/>
                </a:tc>
                <a:tc>
                  <a:txBody>
                    <a:bodyPr/>
                    <a:lstStyle/>
                    <a:p>
                      <a:pPr algn="l" fontAlgn="b"/>
                      <a:r>
                        <a:rPr lang="en-AU" sz="1150" b="0" i="0" u="none" strike="noStrike">
                          <a:solidFill>
                            <a:srgbClr val="000000"/>
                          </a:solidFill>
                          <a:effectLst/>
                          <a:latin typeface="+mn-lt"/>
                          <a:ea typeface="Calibri" panose="020F0502020204030204" pitchFamily="34" charset="0"/>
                          <a:cs typeface="Calibri" panose="020F0502020204030204" pitchFamily="34" charset="0"/>
                        </a:rPr>
                        <a:t>com.wuba.zhuanzhuan      </a:t>
                      </a:r>
                    </a:p>
                  </a:txBody>
                  <a:tcPr marL="45720" marR="45720" anchor="ctr"/>
                </a:tc>
                <a:tc>
                  <a:txBody>
                    <a:bodyPr/>
                    <a:lstStyle/>
                    <a:p>
                      <a:pPr algn="l" fontAlgn="b"/>
                      <a:r>
                        <a:rPr lang="en-AU" sz="1150" b="0" i="0" u="none" strike="noStrike">
                          <a:solidFill>
                            <a:srgbClr val="000000"/>
                          </a:solidFill>
                          <a:effectLst/>
                          <a:latin typeface="+mn-lt"/>
                          <a:ea typeface="Calibri" panose="020F0502020204030204" pitchFamily="34" charset="0"/>
                          <a:cs typeface="Calibri" panose="020F0502020204030204" pitchFamily="34" charset="0"/>
                        </a:rPr>
                        <a:t>234mil+</a:t>
                      </a:r>
                    </a:p>
                  </a:txBody>
                  <a:tcPr marL="45720" marR="45720" anchor="ctr"/>
                </a:tc>
                <a:tc>
                  <a:txBody>
                    <a:bodyPr/>
                    <a:lstStyle/>
                    <a:p>
                      <a:pPr algn="l"/>
                      <a:r>
                        <a:rPr lang="en-AU" sz="1150" dirty="0">
                          <a:latin typeface="+mn-lt"/>
                          <a:ea typeface="Calibri" panose="020F0502020204030204" pitchFamily="34" charset="0"/>
                          <a:cs typeface="Calibri" panose="020F0502020204030204" pitchFamily="34" charset="0"/>
                        </a:rPr>
                        <a:t>Device ID</a:t>
                      </a:r>
                    </a:p>
                  </a:txBody>
                  <a:tcPr marL="45720" marR="45720" anchor="ctr"/>
                </a:tc>
                <a:tc>
                  <a:txBody>
                    <a:bodyPr/>
                    <a:lstStyle/>
                    <a:p>
                      <a:pPr algn="l"/>
                      <a:r>
                        <a:rPr lang="en-AU" sz="1150" dirty="0">
                          <a:latin typeface="+mn-lt"/>
                          <a:ea typeface="Calibri" panose="020F0502020204030204" pitchFamily="34" charset="0"/>
                          <a:cs typeface="Calibri" panose="020F0502020204030204" pitchFamily="34" charset="0"/>
                        </a:rPr>
                        <a:t>Properties</a:t>
                      </a:r>
                    </a:p>
                  </a:txBody>
                  <a:tcPr marL="45720" marR="45720" anchor="ctr"/>
                </a:tc>
                <a:extLst>
                  <a:ext uri="{0D108BD9-81ED-4DB2-BD59-A6C34878D82A}">
                    <a16:rowId xmlns:a16="http://schemas.microsoft.com/office/drawing/2014/main" val="3129321240"/>
                  </a:ext>
                </a:extLst>
              </a:tr>
              <a:tr h="263873">
                <a:tc>
                  <a:txBody>
                    <a:bodyPr/>
                    <a:lstStyle/>
                    <a:p>
                      <a:pPr algn="l" fontAlgn="b"/>
                      <a:r>
                        <a:rPr lang="en-AU" sz="1150" b="0" i="0" u="none" strike="noStrike">
                          <a:solidFill>
                            <a:srgbClr val="000000"/>
                          </a:solidFill>
                          <a:effectLst/>
                          <a:latin typeface="+mn-lt"/>
                          <a:ea typeface="Calibri" panose="020F0502020204030204" pitchFamily="34" charset="0"/>
                          <a:cs typeface="Calibri" panose="020F0502020204030204" pitchFamily="34" charset="0"/>
                        </a:rPr>
                        <a:t>10</a:t>
                      </a:r>
                    </a:p>
                  </a:txBody>
                  <a:tcPr marL="45720" marR="45720" anchor="ctr"/>
                </a:tc>
                <a:tc>
                  <a:txBody>
                    <a:bodyPr/>
                    <a:lstStyle/>
                    <a:p>
                      <a:pPr algn="l" fontAlgn="b"/>
                      <a:r>
                        <a:rPr lang="en-AU" sz="1150" b="0" i="0" u="none" strike="noStrike">
                          <a:solidFill>
                            <a:srgbClr val="000000"/>
                          </a:solidFill>
                          <a:effectLst/>
                          <a:latin typeface="+mn-lt"/>
                          <a:ea typeface="Calibri" panose="020F0502020204030204" pitchFamily="34" charset="0"/>
                          <a:cs typeface="Calibri" panose="020F0502020204030204" pitchFamily="34" charset="0"/>
                        </a:rPr>
                        <a:t>com.xunmeng.merchant    </a:t>
                      </a:r>
                    </a:p>
                  </a:txBody>
                  <a:tcPr marL="45720" marR="45720" anchor="ctr"/>
                </a:tc>
                <a:tc>
                  <a:txBody>
                    <a:bodyPr/>
                    <a:lstStyle/>
                    <a:p>
                      <a:pPr algn="l" fontAlgn="b"/>
                      <a:r>
                        <a:rPr lang="en-AU" sz="1150" b="0" i="0" u="none" strike="noStrike">
                          <a:solidFill>
                            <a:srgbClr val="000000"/>
                          </a:solidFill>
                          <a:effectLst/>
                          <a:latin typeface="+mn-lt"/>
                          <a:ea typeface="Calibri" panose="020F0502020204030204" pitchFamily="34" charset="0"/>
                          <a:cs typeface="Calibri" panose="020F0502020204030204" pitchFamily="34" charset="0"/>
                        </a:rPr>
                        <a:t>50mil+</a:t>
                      </a:r>
                    </a:p>
                  </a:txBody>
                  <a:tcPr marL="45720" marR="45720" anchor="ctr"/>
                </a:tc>
                <a:tc>
                  <a:txBody>
                    <a:bodyPr/>
                    <a:lstStyle/>
                    <a:p>
                      <a:pPr algn="l"/>
                      <a:r>
                        <a:rPr lang="en-AU" sz="1150" dirty="0">
                          <a:latin typeface="+mn-lt"/>
                          <a:ea typeface="Calibri" panose="020F0502020204030204" pitchFamily="34" charset="0"/>
                          <a:cs typeface="Calibri" panose="020F0502020204030204" pitchFamily="34" charset="0"/>
                        </a:rPr>
                        <a:t>Serial</a:t>
                      </a:r>
                    </a:p>
                  </a:txBody>
                  <a:tcPr marL="45720" marR="45720" anchor="ctr"/>
                </a:tc>
                <a:tc>
                  <a:txBody>
                    <a:bodyPr/>
                    <a:lstStyle/>
                    <a:p>
                      <a:pPr algn="l"/>
                      <a:r>
                        <a:rPr lang="en-AU" sz="1150" dirty="0">
                          <a:latin typeface="+mn-lt"/>
                          <a:ea typeface="Calibri" panose="020F0502020204030204" pitchFamily="34" charset="0"/>
                          <a:cs typeface="Calibri" panose="020F0502020204030204" pitchFamily="34" charset="0"/>
                        </a:rPr>
                        <a:t>Properties</a:t>
                      </a:r>
                    </a:p>
                  </a:txBody>
                  <a:tcPr marL="45720" marR="45720" anchor="ctr"/>
                </a:tc>
                <a:extLst>
                  <a:ext uri="{0D108BD9-81ED-4DB2-BD59-A6C34878D82A}">
                    <a16:rowId xmlns:a16="http://schemas.microsoft.com/office/drawing/2014/main" val="1789272220"/>
                  </a:ext>
                </a:extLst>
              </a:tr>
              <a:tr h="263873">
                <a:tc>
                  <a:txBody>
                    <a:bodyPr/>
                    <a:lstStyle/>
                    <a:p>
                      <a:pPr algn="l" fontAlgn="b"/>
                      <a:r>
                        <a:rPr lang="en-AU" sz="1150" b="0" i="0" u="none" strike="noStrike">
                          <a:solidFill>
                            <a:srgbClr val="000000"/>
                          </a:solidFill>
                          <a:effectLst/>
                          <a:latin typeface="+mn-lt"/>
                          <a:ea typeface="Calibri" panose="020F0502020204030204" pitchFamily="34" charset="0"/>
                          <a:cs typeface="Calibri" panose="020F0502020204030204" pitchFamily="34" charset="0"/>
                        </a:rPr>
                        <a:t>11</a:t>
                      </a:r>
                    </a:p>
                  </a:txBody>
                  <a:tcPr marL="45720" marR="45720" anchor="ctr"/>
                </a:tc>
                <a:tc>
                  <a:txBody>
                    <a:bodyPr/>
                    <a:lstStyle/>
                    <a:p>
                      <a:pPr algn="l" fontAlgn="b"/>
                      <a:r>
                        <a:rPr lang="en-AU" sz="1150" b="0" i="0" u="none" strike="noStrike">
                          <a:solidFill>
                            <a:srgbClr val="000000"/>
                          </a:solidFill>
                          <a:effectLst/>
                          <a:latin typeface="+mn-lt"/>
                          <a:ea typeface="Calibri" panose="020F0502020204030204" pitchFamily="34" charset="0"/>
                          <a:cs typeface="Calibri" panose="020F0502020204030204" pitchFamily="34" charset="0"/>
                        </a:rPr>
                        <a:t>com.xunmeng.pinduoduo    </a:t>
                      </a:r>
                    </a:p>
                  </a:txBody>
                  <a:tcPr marL="45720" marR="45720" anchor="ctr"/>
                </a:tc>
                <a:tc>
                  <a:txBody>
                    <a:bodyPr/>
                    <a:lstStyle/>
                    <a:p>
                      <a:pPr algn="l" fontAlgn="b"/>
                      <a:r>
                        <a:rPr lang="en-AU" sz="1150" b="0" i="0" u="none" strike="noStrike">
                          <a:solidFill>
                            <a:srgbClr val="000000"/>
                          </a:solidFill>
                          <a:effectLst/>
                          <a:latin typeface="+mn-lt"/>
                          <a:ea typeface="Calibri" panose="020F0502020204030204" pitchFamily="34" charset="0"/>
                          <a:cs typeface="Calibri" panose="020F0502020204030204" pitchFamily="34" charset="0"/>
                        </a:rPr>
                        <a:t>5bil+</a:t>
                      </a:r>
                    </a:p>
                  </a:txBody>
                  <a:tcPr marL="45720" marR="45720" anchor="ctr"/>
                </a:tc>
                <a:tc>
                  <a:txBody>
                    <a:bodyPr/>
                    <a:lstStyle/>
                    <a:p>
                      <a:pPr algn="l"/>
                      <a:r>
                        <a:rPr lang="en-AU" sz="1150" dirty="0">
                          <a:latin typeface="+mn-lt"/>
                          <a:ea typeface="Calibri" panose="020F0502020204030204" pitchFamily="34" charset="0"/>
                          <a:cs typeface="Calibri" panose="020F0502020204030204" pitchFamily="34" charset="0"/>
                        </a:rPr>
                        <a:t>Serial</a:t>
                      </a:r>
                    </a:p>
                  </a:txBody>
                  <a:tcPr marL="45720" marR="45720" anchor="ctr"/>
                </a:tc>
                <a:tc>
                  <a:txBody>
                    <a:bodyPr/>
                    <a:lstStyle/>
                    <a:p>
                      <a:pPr algn="l"/>
                      <a:r>
                        <a:rPr lang="en-AU" sz="1150" dirty="0">
                          <a:latin typeface="+mn-lt"/>
                          <a:ea typeface="Calibri" panose="020F0502020204030204" pitchFamily="34" charset="0"/>
                          <a:cs typeface="Calibri" panose="020F0502020204030204" pitchFamily="34" charset="0"/>
                        </a:rPr>
                        <a:t>Properties</a:t>
                      </a:r>
                    </a:p>
                  </a:txBody>
                  <a:tcPr marL="45720" marR="45720" anchor="ctr"/>
                </a:tc>
                <a:extLst>
                  <a:ext uri="{0D108BD9-81ED-4DB2-BD59-A6C34878D82A}">
                    <a16:rowId xmlns:a16="http://schemas.microsoft.com/office/drawing/2014/main" val="1184326259"/>
                  </a:ext>
                </a:extLst>
              </a:tr>
              <a:tr h="263873">
                <a:tc>
                  <a:txBody>
                    <a:bodyPr/>
                    <a:lstStyle/>
                    <a:p>
                      <a:pPr algn="l" fontAlgn="b"/>
                      <a:r>
                        <a:rPr lang="en-AU" sz="1150" b="0" i="0" u="none" strike="noStrike">
                          <a:solidFill>
                            <a:srgbClr val="000000"/>
                          </a:solidFill>
                          <a:effectLst/>
                          <a:latin typeface="+mn-lt"/>
                          <a:ea typeface="Calibri" panose="020F0502020204030204" pitchFamily="34" charset="0"/>
                          <a:cs typeface="Calibri" panose="020F0502020204030204" pitchFamily="34" charset="0"/>
                        </a:rPr>
                        <a:t>12</a:t>
                      </a:r>
                    </a:p>
                  </a:txBody>
                  <a:tcPr marL="45720" marR="45720" anchor="ctr"/>
                </a:tc>
                <a:tc>
                  <a:txBody>
                    <a:bodyPr/>
                    <a:lstStyle/>
                    <a:p>
                      <a:pPr algn="l" fontAlgn="b"/>
                      <a:r>
                        <a:rPr lang="en-AU" sz="1150" b="0" i="0" u="none" strike="noStrike" dirty="0" err="1">
                          <a:solidFill>
                            <a:srgbClr val="000000"/>
                          </a:solidFill>
                          <a:effectLst/>
                          <a:latin typeface="+mn-lt"/>
                          <a:ea typeface="Calibri" panose="020F0502020204030204" pitchFamily="34" charset="0"/>
                          <a:cs typeface="Calibri" panose="020F0502020204030204" pitchFamily="34" charset="0"/>
                        </a:rPr>
                        <a:t>ru.yandex.searchplugin</a:t>
                      </a:r>
                      <a:r>
                        <a:rPr lang="en-AU" sz="1150" b="0" i="0" u="none" strike="noStrike" dirty="0">
                          <a:solidFill>
                            <a:srgbClr val="000000"/>
                          </a:solidFill>
                          <a:effectLst/>
                          <a:latin typeface="+mn-lt"/>
                          <a:ea typeface="Calibri" panose="020F0502020204030204" pitchFamily="34" charset="0"/>
                          <a:cs typeface="Calibri" panose="020F0502020204030204" pitchFamily="34" charset="0"/>
                        </a:rPr>
                        <a:t>   </a:t>
                      </a:r>
                    </a:p>
                  </a:txBody>
                  <a:tcPr marL="45720" marR="45720" anchor="ctr"/>
                </a:tc>
                <a:tc>
                  <a:txBody>
                    <a:bodyPr/>
                    <a:lstStyle/>
                    <a:p>
                      <a:pPr algn="l" fontAlgn="b"/>
                      <a:r>
                        <a:rPr lang="en-AU" sz="1150" b="0" i="0" u="none" strike="noStrike" dirty="0">
                          <a:solidFill>
                            <a:srgbClr val="000000"/>
                          </a:solidFill>
                          <a:effectLst/>
                          <a:latin typeface="+mn-lt"/>
                          <a:ea typeface="Calibri" panose="020F0502020204030204" pitchFamily="34" charset="0"/>
                          <a:cs typeface="Calibri" panose="020F0502020204030204" pitchFamily="34" charset="0"/>
                        </a:rPr>
                        <a:t>100mil+</a:t>
                      </a:r>
                    </a:p>
                  </a:txBody>
                  <a:tcPr marL="45720" marR="45720" anchor="ctr"/>
                </a:tc>
                <a:tc>
                  <a:txBody>
                    <a:bodyPr/>
                    <a:lstStyle/>
                    <a:p>
                      <a:pPr algn="l"/>
                      <a:r>
                        <a:rPr lang="en-AU" sz="1150" dirty="0">
                          <a:latin typeface="+mn-lt"/>
                          <a:ea typeface="Calibri" panose="020F0502020204030204" pitchFamily="34" charset="0"/>
                          <a:cs typeface="Calibri" panose="020F0502020204030204" pitchFamily="34" charset="0"/>
                        </a:rPr>
                        <a:t>Device ID</a:t>
                      </a:r>
                    </a:p>
                  </a:txBody>
                  <a:tcPr marL="45720" marR="45720" anchor="ctr"/>
                </a:tc>
                <a:tc>
                  <a:txBody>
                    <a:bodyPr/>
                    <a:lstStyle/>
                    <a:p>
                      <a:pPr algn="l"/>
                      <a:r>
                        <a:rPr lang="en-AU" sz="1150" dirty="0">
                          <a:latin typeface="+mn-lt"/>
                          <a:ea typeface="Calibri" panose="020F0502020204030204" pitchFamily="34" charset="0"/>
                          <a:cs typeface="Calibri" panose="020F0502020204030204" pitchFamily="34" charset="0"/>
                        </a:rPr>
                        <a:t>Properties</a:t>
                      </a:r>
                    </a:p>
                  </a:txBody>
                  <a:tcPr marL="45720" marR="45720" anchor="ctr"/>
                </a:tc>
                <a:extLst>
                  <a:ext uri="{0D108BD9-81ED-4DB2-BD59-A6C34878D82A}">
                    <a16:rowId xmlns:a16="http://schemas.microsoft.com/office/drawing/2014/main" val="56843620"/>
                  </a:ext>
                </a:extLst>
              </a:tr>
            </a:tbl>
          </a:graphicData>
        </a:graphic>
      </p:graphicFrame>
      <p:sp>
        <p:nvSpPr>
          <p:cNvPr id="6" name="TextBox 5">
            <a:extLst>
              <a:ext uri="{FF2B5EF4-FFF2-40B4-BE49-F238E27FC236}">
                <a16:creationId xmlns:a16="http://schemas.microsoft.com/office/drawing/2014/main" id="{DFA49F2C-4B10-446B-5047-94C865210741}"/>
              </a:ext>
            </a:extLst>
          </p:cNvPr>
          <p:cNvSpPr txBox="1"/>
          <p:nvPr/>
        </p:nvSpPr>
        <p:spPr>
          <a:xfrm>
            <a:off x="6248117" y="5699774"/>
            <a:ext cx="5764630" cy="369332"/>
          </a:xfrm>
          <a:prstGeom prst="rect">
            <a:avLst/>
          </a:prstGeom>
          <a:noFill/>
        </p:spPr>
        <p:txBody>
          <a:bodyPr wrap="square">
            <a:spAutoFit/>
          </a:bodyPr>
          <a:lstStyle/>
          <a:p>
            <a:pPr algn="r"/>
            <a:r>
              <a:rPr lang="en-AU" sz="1800" b="0" i="0" u="none" strike="noStrike" baseline="30000" dirty="0">
                <a:solidFill>
                  <a:srgbClr val="000000"/>
                </a:solidFill>
                <a:effectLst/>
                <a:latin typeface="+mn-lt"/>
              </a:rPr>
              <a:t>+ </a:t>
            </a:r>
            <a:r>
              <a:rPr lang="en-US" altLang="zh-CN" sz="1800" b="0" i="0" u="none" strike="noStrike" baseline="30000" dirty="0">
                <a:solidFill>
                  <a:srgbClr val="000000"/>
                </a:solidFill>
                <a:effectLst/>
                <a:latin typeface="+mn-lt"/>
              </a:rPr>
              <a:t>The caught UUI </a:t>
            </a:r>
            <a:r>
              <a:rPr lang="en-US" altLang="zh-CN" sz="1800" baseline="30000" dirty="0">
                <a:solidFill>
                  <a:srgbClr val="000000"/>
                </a:solidFill>
                <a:latin typeface="+mn-lt"/>
              </a:rPr>
              <a:t>access is through requesting the system property “</a:t>
            </a:r>
            <a:r>
              <a:rPr lang="en-US" altLang="zh-CN" sz="1800" baseline="30000" dirty="0" err="1">
                <a:solidFill>
                  <a:srgbClr val="000000"/>
                </a:solidFill>
                <a:latin typeface="+mn-lt"/>
              </a:rPr>
              <a:t>gsm.serial</a:t>
            </a:r>
            <a:r>
              <a:rPr lang="en-US" altLang="zh-CN" sz="1800" baseline="30000" dirty="0">
                <a:solidFill>
                  <a:srgbClr val="000000"/>
                </a:solidFill>
                <a:latin typeface="+mn-lt"/>
              </a:rPr>
              <a:t>”</a:t>
            </a:r>
            <a:r>
              <a:rPr lang="en-US" altLang="zh-CN" sz="1800" b="0" i="0" u="none" strike="noStrike" baseline="30000" dirty="0">
                <a:solidFill>
                  <a:srgbClr val="000000"/>
                </a:solidFill>
                <a:effectLst/>
                <a:latin typeface="+mn-lt"/>
              </a:rPr>
              <a:t>.</a:t>
            </a:r>
            <a:endParaRPr lang="en-AU" sz="1800" dirty="0">
              <a:latin typeface="+mn-lt"/>
            </a:endParaRPr>
          </a:p>
        </p:txBody>
      </p:sp>
      <p:sp>
        <p:nvSpPr>
          <p:cNvPr id="12" name="Title 1">
            <a:extLst>
              <a:ext uri="{FF2B5EF4-FFF2-40B4-BE49-F238E27FC236}">
                <a16:creationId xmlns:a16="http://schemas.microsoft.com/office/drawing/2014/main" id="{22D8423F-663D-7817-08B1-60C923FCA9DA}"/>
              </a:ext>
            </a:extLst>
          </p:cNvPr>
          <p:cNvSpPr txBox="1">
            <a:spLocks/>
          </p:cNvSpPr>
          <p:nvPr/>
        </p:nvSpPr>
        <p:spPr>
          <a:xfrm>
            <a:off x="504825" y="335737"/>
            <a:ext cx="8076511" cy="918103"/>
          </a:xfrm>
        </p:spPr>
        <p:txBody>
          <a:bodyPr anchor="b">
            <a:noAutofit/>
          </a:bodyPr>
          <a:lstStyle>
            <a:lvl1pPr algn="ctr" defTabSz="342874" rtl="0" eaLnBrk="1" fontAlgn="base" hangingPunct="1">
              <a:lnSpc>
                <a:spcPts val="3780"/>
              </a:lnSpc>
              <a:spcBef>
                <a:spcPct val="0"/>
              </a:spcBef>
              <a:spcAft>
                <a:spcPct val="0"/>
              </a:spcAft>
              <a:defRPr sz="3151" kern="1200">
                <a:solidFill>
                  <a:schemeClr val="accent1"/>
                </a:solidFill>
                <a:latin typeface="+mj-lt"/>
                <a:ea typeface="MS PGothic" pitchFamily="34" charset="-128"/>
                <a:cs typeface="ＭＳ Ｐゴシック" charset="0"/>
              </a:defRPr>
            </a:lvl1pPr>
            <a:lvl2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2pPr>
            <a:lvl3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3pPr>
            <a:lvl4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4pPr>
            <a:lvl5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5pPr>
            <a:lvl6pPr marL="34287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49"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2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498"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a:lstStyle>
          <a:p>
            <a:pPr algn="l">
              <a:lnSpc>
                <a:spcPct val="100000"/>
              </a:lnSpc>
            </a:pPr>
            <a:r>
              <a:rPr lang="en-US" sz="3200" b="1" dirty="0">
                <a:solidFill>
                  <a:srgbClr val="0065BE"/>
                </a:solidFill>
              </a:rPr>
              <a:t>Key Finding </a:t>
            </a:r>
            <a:r>
              <a:rPr lang="en-US" altLang="zh-CN" sz="3200" b="1" dirty="0">
                <a:solidFill>
                  <a:srgbClr val="0065BE"/>
                </a:solidFill>
              </a:rPr>
              <a:t>for</a:t>
            </a:r>
            <a:r>
              <a:rPr lang="zh-CN" altLang="en-US" sz="3200" b="1" dirty="0">
                <a:solidFill>
                  <a:srgbClr val="0065BE"/>
                </a:solidFill>
              </a:rPr>
              <a:t> </a:t>
            </a:r>
            <a:r>
              <a:rPr lang="en-US" altLang="zh-CN" sz="3200" b="1" dirty="0">
                <a:solidFill>
                  <a:srgbClr val="0065BE"/>
                </a:solidFill>
              </a:rPr>
              <a:t>RQ</a:t>
            </a:r>
            <a:r>
              <a:rPr lang="en-US" sz="3200" b="1" dirty="0">
                <a:solidFill>
                  <a:srgbClr val="0065BE"/>
                </a:solidFill>
              </a:rPr>
              <a:t>3</a:t>
            </a:r>
          </a:p>
          <a:p>
            <a:pPr algn="l">
              <a:lnSpc>
                <a:spcPct val="100000"/>
              </a:lnSpc>
            </a:pPr>
            <a:r>
              <a:rPr lang="en-US" sz="2000" dirty="0">
                <a:solidFill>
                  <a:srgbClr val="0065BE"/>
                </a:solidFill>
              </a:rPr>
              <a:t>Exploits in the wild</a:t>
            </a:r>
            <a:endParaRPr lang="en-SG" sz="2000" dirty="0">
              <a:solidFill>
                <a:srgbClr val="0065BE"/>
              </a:solidFill>
            </a:endParaRPr>
          </a:p>
        </p:txBody>
      </p:sp>
      <p:sp>
        <p:nvSpPr>
          <p:cNvPr id="2" name="TextBox 1">
            <a:extLst>
              <a:ext uri="{FF2B5EF4-FFF2-40B4-BE49-F238E27FC236}">
                <a16:creationId xmlns:a16="http://schemas.microsoft.com/office/drawing/2014/main" id="{5EA71F29-9AF4-DD74-C960-EB550B4BB09A}"/>
              </a:ext>
            </a:extLst>
          </p:cNvPr>
          <p:cNvSpPr txBox="1"/>
          <p:nvPr/>
        </p:nvSpPr>
        <p:spPr>
          <a:xfrm>
            <a:off x="504825" y="1253840"/>
            <a:ext cx="548640" cy="1107996"/>
          </a:xfrm>
          <a:prstGeom prst="rect">
            <a:avLst/>
          </a:prstGeom>
          <a:noFill/>
        </p:spPr>
        <p:txBody>
          <a:bodyPr wrap="square" rtlCol="0">
            <a:spAutoFit/>
          </a:bodyPr>
          <a:lstStyle/>
          <a:p>
            <a:r>
              <a:rPr lang="en-US" altLang="zh-CN" sz="6600" dirty="0">
                <a:solidFill>
                  <a:schemeClr val="bg1">
                    <a:lumMod val="50000"/>
                  </a:schemeClr>
                </a:solidFill>
                <a:latin typeface="+mn-lt"/>
              </a:rPr>
              <a:t>“</a:t>
            </a:r>
            <a:endParaRPr lang="en-US" sz="6600" dirty="0">
              <a:solidFill>
                <a:schemeClr val="bg1">
                  <a:lumMod val="50000"/>
                </a:schemeClr>
              </a:solidFill>
              <a:latin typeface="+mn-lt"/>
            </a:endParaRPr>
          </a:p>
        </p:txBody>
      </p:sp>
    </p:spTree>
    <p:extLst>
      <p:ext uri="{BB962C8B-B14F-4D97-AF65-F5344CB8AC3E}">
        <p14:creationId xmlns:p14="http://schemas.microsoft.com/office/powerpoint/2010/main" val="31199946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52C5459-75E2-F329-3223-07AD0D293ADA}"/>
              </a:ext>
            </a:extLst>
          </p:cNvPr>
          <p:cNvSpPr>
            <a:spLocks noGrp="1"/>
          </p:cNvSpPr>
          <p:nvPr>
            <p:ph type="body" sz="quarter" idx="10"/>
          </p:nvPr>
        </p:nvSpPr>
        <p:spPr>
          <a:xfrm>
            <a:off x="876301" y="1844003"/>
            <a:ext cx="5219700" cy="3449221"/>
          </a:xfrm>
        </p:spPr>
        <p:txBody>
          <a:bodyPr>
            <a:normAutofit/>
          </a:bodyPr>
          <a:lstStyle/>
          <a:p>
            <a:pPr marL="285750" indent="-285750">
              <a:lnSpc>
                <a:spcPct val="100000"/>
              </a:lnSpc>
              <a:spcBef>
                <a:spcPts val="0"/>
              </a:spcBef>
              <a:spcAft>
                <a:spcPts val="1200"/>
              </a:spcAft>
              <a:buFont typeface="Arial" panose="020B0604020202020204" pitchFamily="34" charset="0"/>
              <a:buChar char="•"/>
            </a:pPr>
            <a:r>
              <a:rPr lang="en-US" sz="1800" dirty="0">
                <a:solidFill>
                  <a:schemeClr val="tx1"/>
                </a:solidFill>
              </a:rPr>
              <a:t>We have reported all our findings to the relevant parties</a:t>
            </a:r>
            <a:r>
              <a:rPr lang="en-US" altLang="zh-CN" sz="1800" dirty="0">
                <a:solidFill>
                  <a:schemeClr val="tx1"/>
                </a:solidFill>
              </a:rPr>
              <a:t>/stakeholders</a:t>
            </a:r>
            <a:r>
              <a:rPr lang="en-US" sz="1800" dirty="0">
                <a:solidFill>
                  <a:schemeClr val="tx1"/>
                </a:solidFill>
              </a:rPr>
              <a:t>.</a:t>
            </a:r>
          </a:p>
          <a:p>
            <a:pPr marL="285750" indent="-285750">
              <a:lnSpc>
                <a:spcPct val="100000"/>
              </a:lnSpc>
              <a:spcBef>
                <a:spcPts val="0"/>
              </a:spcBef>
              <a:spcAft>
                <a:spcPts val="1200"/>
              </a:spcAft>
              <a:buFont typeface="Arial" panose="020B0604020202020204" pitchFamily="34" charset="0"/>
              <a:buChar char="•"/>
            </a:pPr>
            <a:r>
              <a:rPr lang="en-US" sz="1800" dirty="0">
                <a:solidFill>
                  <a:schemeClr val="tx1"/>
                </a:solidFill>
              </a:rPr>
              <a:t>We have received </a:t>
            </a:r>
            <a:r>
              <a:rPr lang="en-US" sz="1800" b="1" dirty="0">
                <a:solidFill>
                  <a:schemeClr val="tx1"/>
                </a:solidFill>
              </a:rPr>
              <a:t>8</a:t>
            </a:r>
            <a:r>
              <a:rPr lang="en-US" sz="1800" dirty="0">
                <a:solidFill>
                  <a:schemeClr val="tx1"/>
                </a:solidFill>
              </a:rPr>
              <a:t> </a:t>
            </a:r>
            <a:r>
              <a:rPr lang="en-US" altLang="zh-CN" sz="1800" dirty="0">
                <a:solidFill>
                  <a:schemeClr val="tx1"/>
                </a:solidFill>
              </a:rPr>
              <a:t>CVE</a:t>
            </a:r>
            <a:r>
              <a:rPr lang="zh-CN" altLang="en-US" sz="1800" b="1" dirty="0">
                <a:solidFill>
                  <a:schemeClr val="tx1"/>
                </a:solidFill>
              </a:rPr>
              <a:t> </a:t>
            </a:r>
            <a:r>
              <a:rPr lang="en-US" sz="1800" dirty="0">
                <a:solidFill>
                  <a:schemeClr val="tx1"/>
                </a:solidFill>
              </a:rPr>
              <a:t>entries registered by Google and four other manufacturers.</a:t>
            </a:r>
            <a:endParaRPr lang="en-SG" sz="1800" dirty="0">
              <a:solidFill>
                <a:schemeClr val="tx1"/>
              </a:solidFill>
            </a:endParaRPr>
          </a:p>
        </p:txBody>
      </p:sp>
      <p:sp>
        <p:nvSpPr>
          <p:cNvPr id="4" name="Slide Number Placeholder 3">
            <a:extLst>
              <a:ext uri="{FF2B5EF4-FFF2-40B4-BE49-F238E27FC236}">
                <a16:creationId xmlns:a16="http://schemas.microsoft.com/office/drawing/2014/main" id="{14F4657C-0904-CA88-7A17-B0A334BC08F5}"/>
              </a:ext>
            </a:extLst>
          </p:cNvPr>
          <p:cNvSpPr>
            <a:spLocks noGrp="1"/>
          </p:cNvSpPr>
          <p:nvPr>
            <p:ph type="sldNum" sz="quarter" idx="13"/>
          </p:nvPr>
        </p:nvSpPr>
        <p:spPr/>
        <p:txBody>
          <a:bodyPr/>
          <a:lstStyle/>
          <a:p>
            <a:fld id="{71C63AB4-6DC0-4902-8E9D-B5377E74E401}" type="slidenum">
              <a:rPr lang="en-SG" smtClean="0"/>
              <a:t>26</a:t>
            </a:fld>
            <a:endParaRPr lang="en-SG"/>
          </a:p>
        </p:txBody>
      </p:sp>
      <p:sp>
        <p:nvSpPr>
          <p:cNvPr id="5" name="TextBox 4">
            <a:extLst>
              <a:ext uri="{FF2B5EF4-FFF2-40B4-BE49-F238E27FC236}">
                <a16:creationId xmlns:a16="http://schemas.microsoft.com/office/drawing/2014/main" id="{115EABDB-D67B-1ECD-30DA-FA35A0B2B4B5}"/>
              </a:ext>
            </a:extLst>
          </p:cNvPr>
          <p:cNvSpPr txBox="1"/>
          <p:nvPr/>
        </p:nvSpPr>
        <p:spPr>
          <a:xfrm>
            <a:off x="7639474" y="2614848"/>
            <a:ext cx="4114796" cy="307777"/>
          </a:xfrm>
          <a:prstGeom prst="rect">
            <a:avLst/>
          </a:prstGeom>
          <a:noFill/>
        </p:spPr>
        <p:txBody>
          <a:bodyPr wrap="square" rtlCol="0">
            <a:spAutoFit/>
          </a:bodyPr>
          <a:lstStyle/>
          <a:p>
            <a:pPr algn="r"/>
            <a:r>
              <a:rPr lang="en-US" sz="1400" i="1" dirty="0">
                <a:solidFill>
                  <a:schemeClr val="tx2">
                    <a:lumMod val="75000"/>
                  </a:schemeClr>
                </a:solidFill>
                <a:latin typeface="+mn-lt"/>
              </a:rPr>
              <a:t>CVE-listed vulnerabilities found by U2-I2</a:t>
            </a:r>
            <a:endParaRPr lang="en-SG" sz="1400" i="1" dirty="0">
              <a:solidFill>
                <a:schemeClr val="tx2">
                  <a:lumMod val="75000"/>
                </a:schemeClr>
              </a:solidFill>
              <a:latin typeface="+mn-lt"/>
            </a:endParaRPr>
          </a:p>
        </p:txBody>
      </p:sp>
      <p:graphicFrame>
        <p:nvGraphicFramePr>
          <p:cNvPr id="6" name="Table 7">
            <a:extLst>
              <a:ext uri="{FF2B5EF4-FFF2-40B4-BE49-F238E27FC236}">
                <a16:creationId xmlns:a16="http://schemas.microsoft.com/office/drawing/2014/main" id="{DE833840-6575-6745-CADD-AA6AC8CF5116}"/>
              </a:ext>
            </a:extLst>
          </p:cNvPr>
          <p:cNvGraphicFramePr>
            <a:graphicFrameLocks noGrp="1"/>
          </p:cNvGraphicFramePr>
          <p:nvPr>
            <p:extLst>
              <p:ext uri="{D42A27DB-BD31-4B8C-83A1-F6EECF244321}">
                <p14:modId xmlns:p14="http://schemas.microsoft.com/office/powerpoint/2010/main" val="437125984"/>
              </p:ext>
            </p:extLst>
          </p:nvPr>
        </p:nvGraphicFramePr>
        <p:xfrm>
          <a:off x="6534572" y="3029878"/>
          <a:ext cx="5219698" cy="2956560"/>
        </p:xfrm>
        <a:graphic>
          <a:graphicData uri="http://schemas.openxmlformats.org/drawingml/2006/table">
            <a:tbl>
              <a:tblPr firstRow="1" bandRow="1">
                <a:tableStyleId>{5C22544A-7EE6-4342-B048-85BDC9FD1C3A}</a:tableStyleId>
              </a:tblPr>
              <a:tblGrid>
                <a:gridCol w="260241">
                  <a:extLst>
                    <a:ext uri="{9D8B030D-6E8A-4147-A177-3AD203B41FA5}">
                      <a16:colId xmlns:a16="http://schemas.microsoft.com/office/drawing/2014/main" val="1153195914"/>
                    </a:ext>
                  </a:extLst>
                </a:gridCol>
                <a:gridCol w="1584746">
                  <a:extLst>
                    <a:ext uri="{9D8B030D-6E8A-4147-A177-3AD203B41FA5}">
                      <a16:colId xmlns:a16="http://schemas.microsoft.com/office/drawing/2014/main" val="2487633910"/>
                    </a:ext>
                  </a:extLst>
                </a:gridCol>
                <a:gridCol w="1079630">
                  <a:extLst>
                    <a:ext uri="{9D8B030D-6E8A-4147-A177-3AD203B41FA5}">
                      <a16:colId xmlns:a16="http://schemas.microsoft.com/office/drawing/2014/main" val="2126167314"/>
                    </a:ext>
                  </a:extLst>
                </a:gridCol>
                <a:gridCol w="2295081">
                  <a:extLst>
                    <a:ext uri="{9D8B030D-6E8A-4147-A177-3AD203B41FA5}">
                      <a16:colId xmlns:a16="http://schemas.microsoft.com/office/drawing/2014/main" val="879350670"/>
                    </a:ext>
                  </a:extLst>
                </a:gridCol>
              </a:tblGrid>
              <a:tr h="504829">
                <a:tc>
                  <a:txBody>
                    <a:bodyPr/>
                    <a:lstStyle/>
                    <a:p>
                      <a:r>
                        <a:rPr lang="en-AU" sz="1400" dirty="0"/>
                        <a:t>#</a:t>
                      </a:r>
                    </a:p>
                  </a:txBody>
                  <a:tcPr marL="45720" marR="45720"/>
                </a:tc>
                <a:tc>
                  <a:txBody>
                    <a:bodyPr/>
                    <a:lstStyle/>
                    <a:p>
                      <a:r>
                        <a:rPr lang="en-AU" sz="1400" dirty="0"/>
                        <a:t>CVE ID</a:t>
                      </a:r>
                    </a:p>
                  </a:txBody>
                  <a:tcPr marL="45720" marR="45720"/>
                </a:tc>
                <a:tc>
                  <a:txBody>
                    <a:bodyPr/>
                    <a:lstStyle/>
                    <a:p>
                      <a:r>
                        <a:rPr lang="en-AU" sz="1400" dirty="0"/>
                        <a:t>Affected devices</a:t>
                      </a:r>
                    </a:p>
                  </a:txBody>
                  <a:tcPr marL="45720" marR="45720"/>
                </a:tc>
                <a:tc>
                  <a:txBody>
                    <a:bodyPr/>
                    <a:lstStyle/>
                    <a:p>
                      <a:r>
                        <a:rPr lang="en-AU" sz="1400" dirty="0"/>
                        <a:t>Involved UUIs</a:t>
                      </a:r>
                    </a:p>
                  </a:txBody>
                  <a:tcPr marL="45720" marR="45720"/>
                </a:tc>
                <a:extLst>
                  <a:ext uri="{0D108BD9-81ED-4DB2-BD59-A6C34878D82A}">
                    <a16:rowId xmlns:a16="http://schemas.microsoft.com/office/drawing/2014/main" val="2543625209"/>
                  </a:ext>
                </a:extLst>
              </a:tr>
              <a:tr h="302897">
                <a:tc>
                  <a:txBody>
                    <a:bodyPr/>
                    <a:lstStyle/>
                    <a:p>
                      <a:r>
                        <a:rPr lang="en-AU" sz="1400" dirty="0"/>
                        <a:t>1</a:t>
                      </a:r>
                    </a:p>
                  </a:txBody>
                  <a:tcPr marL="45720" marR="45720"/>
                </a:tc>
                <a:tc>
                  <a:txBody>
                    <a:bodyPr/>
                    <a:lstStyle/>
                    <a:p>
                      <a:r>
                        <a:rPr lang="en-AU" sz="1400" dirty="0"/>
                        <a:t>CVE-2020-12488</a:t>
                      </a:r>
                    </a:p>
                  </a:txBody>
                  <a:tcPr marL="45720" marR="45720"/>
                </a:tc>
                <a:tc>
                  <a:txBody>
                    <a:bodyPr/>
                    <a:lstStyle/>
                    <a:p>
                      <a:pPr marL="0" marR="0" lvl="0" indent="0" algn="l" defTabSz="342874" rtl="0" eaLnBrk="1" fontAlgn="auto" latinLnBrk="0" hangingPunct="1">
                        <a:lnSpc>
                          <a:spcPct val="100000"/>
                        </a:lnSpc>
                        <a:spcBef>
                          <a:spcPts val="0"/>
                        </a:spcBef>
                        <a:spcAft>
                          <a:spcPts val="0"/>
                        </a:spcAft>
                        <a:buClrTx/>
                        <a:buSzTx/>
                        <a:buFontTx/>
                        <a:buNone/>
                        <a:tabLst/>
                        <a:defRPr/>
                      </a:pPr>
                      <a:r>
                        <a:rPr lang="en-AU" sz="1400" dirty="0"/>
                        <a:t>Vivo</a:t>
                      </a:r>
                    </a:p>
                  </a:txBody>
                  <a:tcPr marL="45720" marR="45720"/>
                </a:tc>
                <a:tc>
                  <a:txBody>
                    <a:bodyPr/>
                    <a:lstStyle/>
                    <a:p>
                      <a:r>
                        <a:rPr lang="en-AU" sz="1400" dirty="0"/>
                        <a:t>Serial</a:t>
                      </a:r>
                    </a:p>
                  </a:txBody>
                  <a:tcPr marL="45720" marR="45720"/>
                </a:tc>
                <a:extLst>
                  <a:ext uri="{0D108BD9-81ED-4DB2-BD59-A6C34878D82A}">
                    <a16:rowId xmlns:a16="http://schemas.microsoft.com/office/drawing/2014/main" val="2065514807"/>
                  </a:ext>
                </a:extLst>
              </a:tr>
              <a:tr h="302897">
                <a:tc>
                  <a:txBody>
                    <a:bodyPr/>
                    <a:lstStyle/>
                    <a:p>
                      <a:r>
                        <a:rPr lang="en-AU" sz="1400" dirty="0"/>
                        <a:t>2</a:t>
                      </a:r>
                    </a:p>
                  </a:txBody>
                  <a:tcPr marL="45720" marR="45720"/>
                </a:tc>
                <a:tc>
                  <a:txBody>
                    <a:bodyPr/>
                    <a:lstStyle/>
                    <a:p>
                      <a:r>
                        <a:rPr lang="en-AU" sz="1400" dirty="0"/>
                        <a:t>CVE-2020-14103</a:t>
                      </a:r>
                    </a:p>
                  </a:txBody>
                  <a:tcPr marL="45720" marR="45720"/>
                </a:tc>
                <a:tc>
                  <a:txBody>
                    <a:bodyPr/>
                    <a:lstStyle/>
                    <a:p>
                      <a:r>
                        <a:rPr lang="en-AU" sz="1400" dirty="0"/>
                        <a:t>Xiaomi</a:t>
                      </a:r>
                    </a:p>
                  </a:txBody>
                  <a:tcPr marL="45720" marR="45720"/>
                </a:tc>
                <a:tc>
                  <a:txBody>
                    <a:bodyPr/>
                    <a:lstStyle/>
                    <a:p>
                      <a:r>
                        <a:rPr lang="en-AU" sz="1400" dirty="0"/>
                        <a:t>Serial</a:t>
                      </a:r>
                    </a:p>
                  </a:txBody>
                  <a:tcPr marL="45720" marR="45720"/>
                </a:tc>
                <a:extLst>
                  <a:ext uri="{0D108BD9-81ED-4DB2-BD59-A6C34878D82A}">
                    <a16:rowId xmlns:a16="http://schemas.microsoft.com/office/drawing/2014/main" val="1210413177"/>
                  </a:ext>
                </a:extLst>
              </a:tr>
              <a:tr h="302897">
                <a:tc>
                  <a:txBody>
                    <a:bodyPr/>
                    <a:lstStyle/>
                    <a:p>
                      <a:r>
                        <a:rPr lang="en-AU" sz="1400" dirty="0"/>
                        <a:t>3</a:t>
                      </a:r>
                    </a:p>
                  </a:txBody>
                  <a:tcPr marL="45720" marR="45720"/>
                </a:tc>
                <a:tc>
                  <a:txBody>
                    <a:bodyPr/>
                    <a:lstStyle/>
                    <a:p>
                      <a:r>
                        <a:rPr lang="en-AU" sz="1400" dirty="0"/>
                        <a:t>CVE-2020-14105</a:t>
                      </a:r>
                    </a:p>
                  </a:txBody>
                  <a:tcPr marL="45720" marR="45720"/>
                </a:tc>
                <a:tc>
                  <a:txBody>
                    <a:bodyPr/>
                    <a:lstStyle/>
                    <a:p>
                      <a:r>
                        <a:rPr lang="en-AU" sz="1400" dirty="0"/>
                        <a:t>Xiaomi</a:t>
                      </a:r>
                    </a:p>
                  </a:txBody>
                  <a:tcPr marL="45720" marR="45720"/>
                </a:tc>
                <a:tc>
                  <a:txBody>
                    <a:bodyPr/>
                    <a:lstStyle/>
                    <a:p>
                      <a:r>
                        <a:rPr lang="en-AU" sz="1400" dirty="0"/>
                        <a:t>Misc. UUI (</a:t>
                      </a:r>
                      <a:r>
                        <a:rPr lang="en-AU" sz="1400" dirty="0" err="1"/>
                        <a:t>ro.ril.oem.sno</a:t>
                      </a:r>
                      <a:r>
                        <a:rPr lang="en-AU" sz="1400" dirty="0"/>
                        <a:t>)</a:t>
                      </a:r>
                    </a:p>
                  </a:txBody>
                  <a:tcPr marL="45720" marR="45720"/>
                </a:tc>
                <a:extLst>
                  <a:ext uri="{0D108BD9-81ED-4DB2-BD59-A6C34878D82A}">
                    <a16:rowId xmlns:a16="http://schemas.microsoft.com/office/drawing/2014/main" val="455104036"/>
                  </a:ext>
                </a:extLst>
              </a:tr>
              <a:tr h="302897">
                <a:tc>
                  <a:txBody>
                    <a:bodyPr/>
                    <a:lstStyle/>
                    <a:p>
                      <a:r>
                        <a:rPr lang="en-AU" sz="1400" dirty="0"/>
                        <a:t>4</a:t>
                      </a:r>
                    </a:p>
                  </a:txBody>
                  <a:tcPr marL="45720" marR="45720"/>
                </a:tc>
                <a:tc>
                  <a:txBody>
                    <a:bodyPr/>
                    <a:lstStyle/>
                    <a:p>
                      <a:r>
                        <a:rPr lang="en-AU" sz="1400" dirty="0"/>
                        <a:t>CVE-2021-0428</a:t>
                      </a:r>
                    </a:p>
                  </a:txBody>
                  <a:tcPr marL="45720" marR="45720"/>
                </a:tc>
                <a:tc>
                  <a:txBody>
                    <a:bodyPr/>
                    <a:lstStyle/>
                    <a:p>
                      <a:r>
                        <a:rPr lang="en-AU" sz="1400" dirty="0"/>
                        <a:t>Pixel</a:t>
                      </a:r>
                    </a:p>
                  </a:txBody>
                  <a:tcPr marL="45720" marR="45720"/>
                </a:tc>
                <a:tc>
                  <a:txBody>
                    <a:bodyPr/>
                    <a:lstStyle/>
                    <a:p>
                      <a:r>
                        <a:rPr lang="en-AU" sz="1400" dirty="0"/>
                        <a:t>ICCID</a:t>
                      </a:r>
                    </a:p>
                  </a:txBody>
                  <a:tcPr marL="45720" marR="45720"/>
                </a:tc>
                <a:extLst>
                  <a:ext uri="{0D108BD9-81ED-4DB2-BD59-A6C34878D82A}">
                    <a16:rowId xmlns:a16="http://schemas.microsoft.com/office/drawing/2014/main" val="3761423302"/>
                  </a:ext>
                </a:extLst>
              </a:tr>
              <a:tr h="302897">
                <a:tc>
                  <a:txBody>
                    <a:bodyPr/>
                    <a:lstStyle/>
                    <a:p>
                      <a:r>
                        <a:rPr lang="en-AU" sz="1400" dirty="0"/>
                        <a:t>5</a:t>
                      </a:r>
                    </a:p>
                  </a:txBody>
                  <a:tcPr marL="45720" marR="45720"/>
                </a:tc>
                <a:tc>
                  <a:txBody>
                    <a:bodyPr/>
                    <a:lstStyle/>
                    <a:p>
                      <a:r>
                        <a:rPr lang="en-AU" sz="1400" dirty="0"/>
                        <a:t>CVE-2021-25344</a:t>
                      </a:r>
                    </a:p>
                  </a:txBody>
                  <a:tcPr marL="45720" marR="45720"/>
                </a:tc>
                <a:tc>
                  <a:txBody>
                    <a:bodyPr/>
                    <a:lstStyle/>
                    <a:p>
                      <a:r>
                        <a:rPr lang="en-AU" sz="1400" dirty="0"/>
                        <a:t>Samsung</a:t>
                      </a:r>
                    </a:p>
                  </a:txBody>
                  <a:tcPr marL="45720" marR="45720"/>
                </a:tc>
                <a:tc>
                  <a:txBody>
                    <a:bodyPr/>
                    <a:lstStyle/>
                    <a:p>
                      <a:r>
                        <a:rPr lang="en-AU" sz="1400" dirty="0"/>
                        <a:t>Serial</a:t>
                      </a:r>
                    </a:p>
                  </a:txBody>
                  <a:tcPr marL="45720" marR="45720"/>
                </a:tc>
                <a:extLst>
                  <a:ext uri="{0D108BD9-81ED-4DB2-BD59-A6C34878D82A}">
                    <a16:rowId xmlns:a16="http://schemas.microsoft.com/office/drawing/2014/main" val="1279507460"/>
                  </a:ext>
                </a:extLst>
              </a:tr>
              <a:tr h="302897">
                <a:tc>
                  <a:txBody>
                    <a:bodyPr/>
                    <a:lstStyle/>
                    <a:p>
                      <a:r>
                        <a:rPr lang="en-AU" sz="1400" dirty="0"/>
                        <a:t>6</a:t>
                      </a:r>
                    </a:p>
                  </a:txBody>
                  <a:tcPr marL="45720" marR="45720"/>
                </a:tc>
                <a:tc>
                  <a:txBody>
                    <a:bodyPr/>
                    <a:lstStyle/>
                    <a:p>
                      <a:r>
                        <a:rPr lang="en-AU" sz="1400" dirty="0"/>
                        <a:t>CVE-2021-25358</a:t>
                      </a:r>
                    </a:p>
                  </a:txBody>
                  <a:tcPr marL="45720" marR="45720"/>
                </a:tc>
                <a:tc>
                  <a:txBody>
                    <a:bodyPr/>
                    <a:lstStyle/>
                    <a:p>
                      <a:r>
                        <a:rPr lang="en-AU" altLang="zh-CN" sz="1400" dirty="0"/>
                        <a:t>Samsung</a:t>
                      </a:r>
                      <a:endParaRPr lang="en-AU" sz="1400" dirty="0"/>
                    </a:p>
                  </a:txBody>
                  <a:tcPr marL="45720" marR="45720"/>
                </a:tc>
                <a:tc>
                  <a:txBody>
                    <a:bodyPr/>
                    <a:lstStyle/>
                    <a:p>
                      <a:r>
                        <a:rPr lang="en-AU" sz="1400" dirty="0"/>
                        <a:t>IMSI</a:t>
                      </a:r>
                    </a:p>
                  </a:txBody>
                  <a:tcPr marL="45720" marR="45720"/>
                </a:tc>
                <a:extLst>
                  <a:ext uri="{0D108BD9-81ED-4DB2-BD59-A6C34878D82A}">
                    <a16:rowId xmlns:a16="http://schemas.microsoft.com/office/drawing/2014/main" val="1051651483"/>
                  </a:ext>
                </a:extLst>
              </a:tr>
              <a:tr h="302897">
                <a:tc>
                  <a:txBody>
                    <a:bodyPr/>
                    <a:lstStyle/>
                    <a:p>
                      <a:r>
                        <a:rPr lang="en-AU" sz="1400" dirty="0"/>
                        <a:t>7</a:t>
                      </a:r>
                    </a:p>
                  </a:txBody>
                  <a:tcPr marL="45720" marR="45720"/>
                </a:tc>
                <a:tc>
                  <a:txBody>
                    <a:bodyPr/>
                    <a:lstStyle/>
                    <a:p>
                      <a:r>
                        <a:rPr lang="en-AU" sz="1400" dirty="0"/>
                        <a:t>CVE-2021-26278</a:t>
                      </a:r>
                    </a:p>
                  </a:txBody>
                  <a:tcPr marL="45720" marR="45720"/>
                </a:tc>
                <a:tc>
                  <a:txBody>
                    <a:bodyPr/>
                    <a:lstStyle/>
                    <a:p>
                      <a:r>
                        <a:rPr lang="en-AU" sz="1400" dirty="0"/>
                        <a:t>Vivo</a:t>
                      </a:r>
                    </a:p>
                  </a:txBody>
                  <a:tcPr marL="45720" marR="45720"/>
                </a:tc>
                <a:tc>
                  <a:txBody>
                    <a:bodyPr/>
                    <a:lstStyle/>
                    <a:p>
                      <a:r>
                        <a:rPr lang="en-AU" sz="1400" dirty="0" err="1"/>
                        <a:t>WiFi</a:t>
                      </a:r>
                      <a:r>
                        <a:rPr lang="en-AU" sz="1400" dirty="0"/>
                        <a:t> MAC address</a:t>
                      </a:r>
                    </a:p>
                  </a:txBody>
                  <a:tcPr marL="45720" marR="45720"/>
                </a:tc>
                <a:extLst>
                  <a:ext uri="{0D108BD9-81ED-4DB2-BD59-A6C34878D82A}">
                    <a16:rowId xmlns:a16="http://schemas.microsoft.com/office/drawing/2014/main" val="2468187202"/>
                  </a:ext>
                </a:extLst>
              </a:tr>
              <a:tr h="302897">
                <a:tc>
                  <a:txBody>
                    <a:bodyPr/>
                    <a:lstStyle/>
                    <a:p>
                      <a:r>
                        <a:rPr lang="en-AU" sz="1400" dirty="0"/>
                        <a:t>8</a:t>
                      </a:r>
                    </a:p>
                  </a:txBody>
                  <a:tcPr marL="45720" marR="45720"/>
                </a:tc>
                <a:tc>
                  <a:txBody>
                    <a:bodyPr/>
                    <a:lstStyle/>
                    <a:p>
                      <a:r>
                        <a:rPr lang="en-AU" sz="1400" dirty="0"/>
                        <a:t>CVE-2021-37055</a:t>
                      </a:r>
                    </a:p>
                  </a:txBody>
                  <a:tcPr marL="45720" marR="45720"/>
                </a:tc>
                <a:tc>
                  <a:txBody>
                    <a:bodyPr/>
                    <a:lstStyle/>
                    <a:p>
                      <a:r>
                        <a:rPr lang="en-AU" sz="1400" dirty="0"/>
                        <a:t>Huawei</a:t>
                      </a:r>
                    </a:p>
                  </a:txBody>
                  <a:tcPr marL="45720" marR="45720"/>
                </a:tc>
                <a:tc>
                  <a:txBody>
                    <a:bodyPr/>
                    <a:lstStyle/>
                    <a:p>
                      <a:r>
                        <a:rPr lang="en-AU" sz="1400" dirty="0"/>
                        <a:t>ICCID</a:t>
                      </a:r>
                    </a:p>
                  </a:txBody>
                  <a:tcPr marL="45720" marR="45720"/>
                </a:tc>
                <a:extLst>
                  <a:ext uri="{0D108BD9-81ED-4DB2-BD59-A6C34878D82A}">
                    <a16:rowId xmlns:a16="http://schemas.microsoft.com/office/drawing/2014/main" val="1606495490"/>
                  </a:ext>
                </a:extLst>
              </a:tr>
            </a:tbl>
          </a:graphicData>
        </a:graphic>
      </p:graphicFrame>
      <p:sp>
        <p:nvSpPr>
          <p:cNvPr id="7" name="Title 1">
            <a:extLst>
              <a:ext uri="{FF2B5EF4-FFF2-40B4-BE49-F238E27FC236}">
                <a16:creationId xmlns:a16="http://schemas.microsoft.com/office/drawing/2014/main" id="{E8D21863-87B3-43E0-42CD-4FA9B820F97C}"/>
              </a:ext>
            </a:extLst>
          </p:cNvPr>
          <p:cNvSpPr txBox="1">
            <a:spLocks/>
          </p:cNvSpPr>
          <p:nvPr/>
        </p:nvSpPr>
        <p:spPr>
          <a:xfrm>
            <a:off x="876300" y="480243"/>
            <a:ext cx="8076511" cy="918103"/>
          </a:xfrm>
        </p:spPr>
        <p:txBody>
          <a:bodyPr anchor="b">
            <a:noAutofit/>
          </a:bodyPr>
          <a:lstStyle>
            <a:lvl1pPr algn="ctr" defTabSz="342874" rtl="0" eaLnBrk="1" fontAlgn="base" hangingPunct="1">
              <a:lnSpc>
                <a:spcPts val="3780"/>
              </a:lnSpc>
              <a:spcBef>
                <a:spcPct val="0"/>
              </a:spcBef>
              <a:spcAft>
                <a:spcPct val="0"/>
              </a:spcAft>
              <a:defRPr sz="3151" kern="1200">
                <a:solidFill>
                  <a:schemeClr val="accent1"/>
                </a:solidFill>
                <a:latin typeface="+mj-lt"/>
                <a:ea typeface="MS PGothic" pitchFamily="34" charset="-128"/>
                <a:cs typeface="ＭＳ Ｐゴシック" charset="0"/>
              </a:defRPr>
            </a:lvl1pPr>
            <a:lvl2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2pPr>
            <a:lvl3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3pPr>
            <a:lvl4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4pPr>
            <a:lvl5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5pPr>
            <a:lvl6pPr marL="34287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49"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2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498"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a:lstStyle>
          <a:p>
            <a:pPr algn="l">
              <a:lnSpc>
                <a:spcPct val="100000"/>
              </a:lnSpc>
            </a:pPr>
            <a:r>
              <a:rPr lang="en-US" altLang="zh-CN" sz="3200" b="1" dirty="0">
                <a:solidFill>
                  <a:srgbClr val="0065BE"/>
                </a:solidFill>
              </a:rPr>
              <a:t>Responsible Disclosure</a:t>
            </a:r>
            <a:r>
              <a:rPr lang="zh-CN" altLang="en-US" sz="3200" b="1" dirty="0">
                <a:solidFill>
                  <a:srgbClr val="0065BE"/>
                </a:solidFill>
              </a:rPr>
              <a:t> </a:t>
            </a:r>
            <a:r>
              <a:rPr lang="en-US" altLang="zh-CN" sz="3200" b="1" dirty="0">
                <a:solidFill>
                  <a:srgbClr val="0065BE"/>
                </a:solidFill>
              </a:rPr>
              <a:t>&amp;</a:t>
            </a:r>
            <a:r>
              <a:rPr lang="zh-CN" altLang="en-US" sz="3200" b="1" dirty="0">
                <a:solidFill>
                  <a:srgbClr val="0065BE"/>
                </a:solidFill>
              </a:rPr>
              <a:t> </a:t>
            </a:r>
            <a:r>
              <a:rPr lang="en-US" altLang="zh-CN" sz="3200" b="1" dirty="0">
                <a:solidFill>
                  <a:srgbClr val="0065BE"/>
                </a:solidFill>
              </a:rPr>
              <a:t>Impact</a:t>
            </a:r>
            <a:endParaRPr lang="en-SG" sz="2000" b="1" dirty="0">
              <a:solidFill>
                <a:srgbClr val="0065BE"/>
              </a:solidFill>
            </a:endParaRPr>
          </a:p>
        </p:txBody>
      </p:sp>
    </p:spTree>
    <p:extLst>
      <p:ext uri="{BB962C8B-B14F-4D97-AF65-F5344CB8AC3E}">
        <p14:creationId xmlns:p14="http://schemas.microsoft.com/office/powerpoint/2010/main" val="22992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68464-A5CE-CF07-CCC8-9F3B05377D18}"/>
              </a:ext>
            </a:extLst>
          </p:cNvPr>
          <p:cNvSpPr>
            <a:spLocks noGrp="1"/>
          </p:cNvSpPr>
          <p:nvPr>
            <p:ph type="title"/>
          </p:nvPr>
        </p:nvSpPr>
        <p:spPr>
          <a:xfrm>
            <a:off x="912973" y="988556"/>
            <a:ext cx="8076511" cy="918103"/>
          </a:xfrm>
        </p:spPr>
        <p:txBody>
          <a:bodyPr/>
          <a:lstStyle/>
          <a:p>
            <a:pPr algn="l"/>
            <a:r>
              <a:rPr lang="en-US" altLang="zh-CN" sz="3200" b="1" dirty="0">
                <a:solidFill>
                  <a:srgbClr val="0065BE"/>
                </a:solidFill>
              </a:rPr>
              <a:t>Contributions</a:t>
            </a:r>
            <a:br>
              <a:rPr lang="en-US" sz="3200" dirty="0">
                <a:solidFill>
                  <a:srgbClr val="0065BE"/>
                </a:solidFill>
              </a:rPr>
            </a:br>
            <a:endParaRPr lang="en-SG" sz="1400" dirty="0">
              <a:solidFill>
                <a:srgbClr val="0065BE"/>
              </a:solidFill>
            </a:endParaRPr>
          </a:p>
        </p:txBody>
      </p:sp>
      <p:sp>
        <p:nvSpPr>
          <p:cNvPr id="3" name="Text Placeholder 2">
            <a:extLst>
              <a:ext uri="{FF2B5EF4-FFF2-40B4-BE49-F238E27FC236}">
                <a16:creationId xmlns:a16="http://schemas.microsoft.com/office/drawing/2014/main" id="{22F73B70-E36B-5B04-0C56-31FDD0E0D714}"/>
              </a:ext>
            </a:extLst>
          </p:cNvPr>
          <p:cNvSpPr>
            <a:spLocks noGrp="1"/>
          </p:cNvSpPr>
          <p:nvPr>
            <p:ph type="body" sz="quarter" idx="10"/>
          </p:nvPr>
        </p:nvSpPr>
        <p:spPr>
          <a:xfrm>
            <a:off x="1097280" y="1906659"/>
            <a:ext cx="10181747" cy="3724386"/>
          </a:xfrm>
        </p:spPr>
        <p:txBody>
          <a:bodyPr>
            <a:noAutofit/>
          </a:bodyPr>
          <a:lstStyle/>
          <a:p>
            <a:pPr marL="457200" indent="-457200">
              <a:lnSpc>
                <a:spcPct val="200000"/>
              </a:lnSpc>
              <a:buFont typeface="Arial" panose="020B0604020202020204" pitchFamily="34" charset="0"/>
              <a:buChar char="•"/>
            </a:pPr>
            <a:r>
              <a:rPr lang="en-US" altLang="zh-CN" sz="2200" dirty="0">
                <a:solidFill>
                  <a:schemeClr val="tx1"/>
                </a:solidFill>
              </a:rPr>
              <a:t>The</a:t>
            </a:r>
            <a:r>
              <a:rPr lang="zh-CN" altLang="en-US" sz="2200" dirty="0">
                <a:solidFill>
                  <a:schemeClr val="tx1"/>
                </a:solidFill>
              </a:rPr>
              <a:t> </a:t>
            </a:r>
            <a:r>
              <a:rPr lang="en-US" altLang="zh-CN" sz="2200" dirty="0">
                <a:solidFill>
                  <a:schemeClr val="tx1"/>
                </a:solidFill>
              </a:rPr>
              <a:t>first</a:t>
            </a:r>
            <a:r>
              <a:rPr lang="zh-CN" altLang="en-US" sz="2200" dirty="0">
                <a:solidFill>
                  <a:schemeClr val="tx1"/>
                </a:solidFill>
              </a:rPr>
              <a:t> </a:t>
            </a:r>
            <a:r>
              <a:rPr lang="en-US" sz="2200" dirty="0">
                <a:solidFill>
                  <a:schemeClr val="tx1"/>
                </a:solidFill>
              </a:rPr>
              <a:t>comprehensive study to understand OS-level UUI protection. </a:t>
            </a:r>
          </a:p>
          <a:p>
            <a:pPr marL="457200" indent="-457200">
              <a:lnSpc>
                <a:spcPct val="200000"/>
              </a:lnSpc>
              <a:buFont typeface="Arial" panose="020B0604020202020204" pitchFamily="34" charset="0"/>
              <a:buChar char="•"/>
            </a:pPr>
            <a:r>
              <a:rPr lang="en-US" sz="2200" dirty="0">
                <a:solidFill>
                  <a:schemeClr val="tx1"/>
                </a:solidFill>
              </a:rPr>
              <a:t>A systematic assessment approach</a:t>
            </a:r>
            <a:r>
              <a:rPr lang="zh-CN" altLang="en-US" sz="2200" dirty="0">
                <a:solidFill>
                  <a:schemeClr val="tx1"/>
                </a:solidFill>
              </a:rPr>
              <a:t> </a:t>
            </a:r>
            <a:r>
              <a:rPr lang="en-SG" altLang="zh-CN" sz="2200" dirty="0">
                <a:solidFill>
                  <a:schemeClr val="tx1"/>
                </a:solidFill>
              </a:rPr>
              <a:t>to explore undocumented channels</a:t>
            </a:r>
            <a:r>
              <a:rPr lang="en-US" sz="2200" dirty="0">
                <a:solidFill>
                  <a:schemeClr val="tx1"/>
                </a:solidFill>
              </a:rPr>
              <a:t>. </a:t>
            </a:r>
          </a:p>
          <a:p>
            <a:pPr marL="457200" indent="-457200">
              <a:lnSpc>
                <a:spcPct val="200000"/>
              </a:lnSpc>
              <a:buFont typeface="Arial" panose="020B0604020202020204" pitchFamily="34" charset="0"/>
              <a:buChar char="•"/>
            </a:pPr>
            <a:r>
              <a:rPr lang="en-US" sz="2200" dirty="0">
                <a:solidFill>
                  <a:schemeClr val="tx1"/>
                </a:solidFill>
              </a:rPr>
              <a:t>Revealing the status quo of UUI protection</a:t>
            </a:r>
            <a:r>
              <a:rPr lang="zh-CN" altLang="en-US" sz="2200" dirty="0">
                <a:solidFill>
                  <a:schemeClr val="tx1"/>
                </a:solidFill>
              </a:rPr>
              <a:t> </a:t>
            </a:r>
            <a:r>
              <a:rPr lang="en-SG" altLang="zh-CN" sz="2200" dirty="0">
                <a:solidFill>
                  <a:schemeClr val="tx1"/>
                </a:solidFill>
              </a:rPr>
              <a:t>on the latest versions of Android</a:t>
            </a:r>
            <a:r>
              <a:rPr lang="en-US" sz="2200" dirty="0">
                <a:solidFill>
                  <a:schemeClr val="tx1"/>
                </a:solidFill>
              </a:rPr>
              <a:t>. </a:t>
            </a:r>
          </a:p>
        </p:txBody>
      </p:sp>
      <p:sp>
        <p:nvSpPr>
          <p:cNvPr id="4" name="Slide Number Placeholder 3">
            <a:extLst>
              <a:ext uri="{FF2B5EF4-FFF2-40B4-BE49-F238E27FC236}">
                <a16:creationId xmlns:a16="http://schemas.microsoft.com/office/drawing/2014/main" id="{447413A7-8B53-67D4-F94A-E9A01B348F3B}"/>
              </a:ext>
            </a:extLst>
          </p:cNvPr>
          <p:cNvSpPr>
            <a:spLocks noGrp="1"/>
          </p:cNvSpPr>
          <p:nvPr>
            <p:ph type="sldNum" sz="quarter" idx="13"/>
          </p:nvPr>
        </p:nvSpPr>
        <p:spPr/>
        <p:txBody>
          <a:bodyPr/>
          <a:lstStyle/>
          <a:p>
            <a:fld id="{71C63AB4-6DC0-4902-8E9D-B5377E74E401}" type="slidenum">
              <a:rPr lang="en-SG" smtClean="0"/>
              <a:t>27</a:t>
            </a:fld>
            <a:endParaRPr lang="en-SG"/>
          </a:p>
        </p:txBody>
      </p:sp>
    </p:spTree>
    <p:extLst>
      <p:ext uri="{BB962C8B-B14F-4D97-AF65-F5344CB8AC3E}">
        <p14:creationId xmlns:p14="http://schemas.microsoft.com/office/powerpoint/2010/main" val="459594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446F1-5F8B-A84F-6D5D-5FB12F4A55E7}"/>
              </a:ext>
            </a:extLst>
          </p:cNvPr>
          <p:cNvSpPr>
            <a:spLocks noGrp="1"/>
          </p:cNvSpPr>
          <p:nvPr>
            <p:ph type="title"/>
          </p:nvPr>
        </p:nvSpPr>
        <p:spPr>
          <a:xfrm>
            <a:off x="673292" y="1615296"/>
            <a:ext cx="10363200" cy="788374"/>
          </a:xfrm>
        </p:spPr>
        <p:txBody>
          <a:bodyPr/>
          <a:lstStyle/>
          <a:p>
            <a:r>
              <a:rPr lang="en-US" sz="3600" b="1" cap="none" dirty="0">
                <a:latin typeface="+mj-lt"/>
              </a:rPr>
              <a:t>A Large-Scale Privacy Assessment at the Third-Party SDK Level</a:t>
            </a:r>
            <a:endParaRPr lang="en-SG" sz="3200" b="1" dirty="0">
              <a:latin typeface="+mj-lt"/>
            </a:endParaRPr>
          </a:p>
        </p:txBody>
      </p:sp>
      <p:sp>
        <p:nvSpPr>
          <p:cNvPr id="5" name="Slide Number Placeholder 4">
            <a:extLst>
              <a:ext uri="{FF2B5EF4-FFF2-40B4-BE49-F238E27FC236}">
                <a16:creationId xmlns:a16="http://schemas.microsoft.com/office/drawing/2014/main" id="{31E849D6-B98F-4A44-95DB-A3874336A9CB}"/>
              </a:ext>
            </a:extLst>
          </p:cNvPr>
          <p:cNvSpPr>
            <a:spLocks noGrp="1"/>
          </p:cNvSpPr>
          <p:nvPr>
            <p:ph type="sldNum" sz="quarter" idx="11"/>
          </p:nvPr>
        </p:nvSpPr>
        <p:spPr/>
        <p:txBody>
          <a:bodyPr/>
          <a:lstStyle/>
          <a:p>
            <a:fld id="{71C63AB4-6DC0-4902-8E9D-B5377E74E401}" type="slidenum">
              <a:rPr lang="en-SG" smtClean="0"/>
              <a:t>28</a:t>
            </a:fld>
            <a:endParaRPr lang="en-SG"/>
          </a:p>
        </p:txBody>
      </p:sp>
      <p:sp>
        <p:nvSpPr>
          <p:cNvPr id="4" name="Content Placeholder 2">
            <a:extLst>
              <a:ext uri="{FF2B5EF4-FFF2-40B4-BE49-F238E27FC236}">
                <a16:creationId xmlns:a16="http://schemas.microsoft.com/office/drawing/2014/main" id="{ACAB0567-A8B4-21EF-D402-7765D7F8E578}"/>
              </a:ext>
            </a:extLst>
          </p:cNvPr>
          <p:cNvSpPr txBox="1">
            <a:spLocks/>
          </p:cNvSpPr>
          <p:nvPr/>
        </p:nvSpPr>
        <p:spPr>
          <a:xfrm>
            <a:off x="677679" y="5147672"/>
            <a:ext cx="9601438" cy="918592"/>
          </a:xfrm>
          <a:prstGeom prst="rect">
            <a:avLst/>
          </a:prstGeom>
        </p:spPr>
        <p:txBody>
          <a:bodyPr/>
          <a:lstStyle>
            <a:lvl1pPr marL="257156" indent="-257156" algn="l" rtl="0" eaLnBrk="1" fontAlgn="base" hangingPunct="1">
              <a:spcBef>
                <a:spcPct val="20000"/>
              </a:spcBef>
              <a:spcAft>
                <a:spcPct val="0"/>
              </a:spcAft>
              <a:buChar char="•"/>
              <a:defRPr sz="2100">
                <a:solidFill>
                  <a:srgbClr val="F17D00"/>
                </a:solidFill>
                <a:latin typeface="Frutiger LT 55 Roman"/>
                <a:ea typeface="MS PGothic" pitchFamily="34" charset="-128"/>
                <a:cs typeface="Frutiger LT 55 Roman"/>
              </a:defRPr>
            </a:lvl1pPr>
            <a:lvl2pPr marL="557171" indent="-214298" algn="l" rtl="0" eaLnBrk="1" fontAlgn="base" hangingPunct="1">
              <a:spcBef>
                <a:spcPct val="20000"/>
              </a:spcBef>
              <a:spcAft>
                <a:spcPct val="0"/>
              </a:spcAft>
              <a:buChar char="–"/>
              <a:defRPr sz="1800">
                <a:solidFill>
                  <a:srgbClr val="FFFFFF"/>
                </a:solidFill>
                <a:latin typeface="Frutiger LT 55 Roman"/>
                <a:ea typeface="MS PGothic" pitchFamily="34" charset="-128"/>
                <a:cs typeface="Frutiger LT 55 Roman"/>
              </a:defRPr>
            </a:lvl2pPr>
            <a:lvl3pPr marL="857186" indent="-171438" algn="l" rtl="0" eaLnBrk="1" fontAlgn="base" hangingPunct="1">
              <a:spcBef>
                <a:spcPct val="20000"/>
              </a:spcBef>
              <a:spcAft>
                <a:spcPct val="0"/>
              </a:spcAft>
              <a:buChar char="•"/>
              <a:defRPr sz="1500">
                <a:solidFill>
                  <a:srgbClr val="FFFFFF"/>
                </a:solidFill>
                <a:latin typeface="Frutiger LT 55 Roman"/>
                <a:ea typeface="Arial" charset="0"/>
                <a:cs typeface="Frutiger LT 55 Roman"/>
              </a:defRPr>
            </a:lvl3pPr>
            <a:lvl4pPr marL="1200061" indent="-171438" algn="l" rtl="0" eaLnBrk="1" fontAlgn="base" hangingPunct="1">
              <a:spcBef>
                <a:spcPct val="20000"/>
              </a:spcBef>
              <a:spcAft>
                <a:spcPct val="0"/>
              </a:spcAft>
              <a:buChar char="–"/>
              <a:defRPr sz="1351">
                <a:solidFill>
                  <a:srgbClr val="FFFFFF"/>
                </a:solidFill>
                <a:latin typeface="Frutiger LT 55 Roman"/>
                <a:ea typeface="Arial" charset="0"/>
                <a:cs typeface="Frutiger LT 55 Roman"/>
              </a:defRPr>
            </a:lvl4pPr>
            <a:lvl5pPr marL="1542935" indent="-171438" algn="l" rtl="0" eaLnBrk="1" fontAlgn="base" hangingPunct="1">
              <a:spcBef>
                <a:spcPct val="20000"/>
              </a:spcBef>
              <a:spcAft>
                <a:spcPct val="0"/>
              </a:spcAft>
              <a:buChar char="»"/>
              <a:defRPr sz="1351">
                <a:solidFill>
                  <a:srgbClr val="FFFFFF"/>
                </a:solidFill>
                <a:latin typeface="Frutiger LT 55 Roman"/>
                <a:ea typeface="Arial" charset="0"/>
                <a:cs typeface="Frutiger LT 55 Roman"/>
              </a:defRPr>
            </a:lvl5pPr>
            <a:lvl6pPr marL="1885810" indent="-171438" algn="l" rtl="0" eaLnBrk="1" fontAlgn="base" hangingPunct="1">
              <a:spcBef>
                <a:spcPct val="20000"/>
              </a:spcBef>
              <a:spcAft>
                <a:spcPct val="0"/>
              </a:spcAft>
              <a:buChar char="»"/>
              <a:defRPr sz="1351">
                <a:solidFill>
                  <a:schemeClr val="tx1"/>
                </a:solidFill>
                <a:latin typeface="+mn-lt"/>
                <a:cs typeface="+mn-cs"/>
              </a:defRPr>
            </a:lvl6pPr>
            <a:lvl7pPr marL="2228684" indent="-171438" algn="l" rtl="0" eaLnBrk="1" fontAlgn="base" hangingPunct="1">
              <a:spcBef>
                <a:spcPct val="20000"/>
              </a:spcBef>
              <a:spcAft>
                <a:spcPct val="0"/>
              </a:spcAft>
              <a:buChar char="»"/>
              <a:defRPr sz="1351">
                <a:solidFill>
                  <a:schemeClr val="tx1"/>
                </a:solidFill>
                <a:latin typeface="+mn-lt"/>
                <a:cs typeface="+mn-cs"/>
              </a:defRPr>
            </a:lvl7pPr>
            <a:lvl8pPr marL="2571558" indent="-171438" algn="l" rtl="0" eaLnBrk="1" fontAlgn="base" hangingPunct="1">
              <a:spcBef>
                <a:spcPct val="20000"/>
              </a:spcBef>
              <a:spcAft>
                <a:spcPct val="0"/>
              </a:spcAft>
              <a:buChar char="»"/>
              <a:defRPr sz="1351">
                <a:solidFill>
                  <a:schemeClr val="tx1"/>
                </a:solidFill>
                <a:latin typeface="+mn-lt"/>
                <a:cs typeface="+mn-cs"/>
              </a:defRPr>
            </a:lvl8pPr>
            <a:lvl9pPr marL="2914433" indent="-171438" algn="l" rtl="0" eaLnBrk="1" fontAlgn="base" hangingPunct="1">
              <a:spcBef>
                <a:spcPct val="20000"/>
              </a:spcBef>
              <a:spcAft>
                <a:spcPct val="0"/>
              </a:spcAft>
              <a:buChar char="»"/>
              <a:defRPr sz="1351">
                <a:solidFill>
                  <a:schemeClr val="tx1"/>
                </a:solidFill>
                <a:latin typeface="+mn-lt"/>
                <a:cs typeface="+mn-cs"/>
              </a:defRPr>
            </a:lvl9pPr>
          </a:lstStyle>
          <a:p>
            <a:pPr marL="0" indent="0">
              <a:buFontTx/>
              <a:buNone/>
            </a:pPr>
            <a:r>
              <a:rPr lang="en-AU" sz="1400" b="1" i="1" kern="0" dirty="0">
                <a:solidFill>
                  <a:schemeClr val="accent2">
                    <a:lumMod val="40000"/>
                    <a:lumOff val="60000"/>
                  </a:schemeClr>
                </a:solidFill>
                <a:latin typeface="+mn-lt"/>
              </a:rPr>
              <a:t>This work has been submitted and is under </a:t>
            </a:r>
            <a:r>
              <a:rPr lang="en-US" altLang="zh-CN" sz="1400" b="1" i="1" kern="0" dirty="0">
                <a:solidFill>
                  <a:schemeClr val="accent2">
                    <a:lumMod val="40000"/>
                    <a:lumOff val="60000"/>
                  </a:schemeClr>
                </a:solidFill>
                <a:latin typeface="+mn-lt"/>
              </a:rPr>
              <a:t>peer review</a:t>
            </a:r>
            <a:r>
              <a:rPr lang="en-AU" sz="1400" b="1" i="1" kern="0" dirty="0">
                <a:solidFill>
                  <a:schemeClr val="accent2">
                    <a:lumMod val="40000"/>
                    <a:lumOff val="60000"/>
                  </a:schemeClr>
                </a:solidFill>
                <a:latin typeface="+mn-lt"/>
              </a:rPr>
              <a:t>.</a:t>
            </a:r>
          </a:p>
          <a:p>
            <a:pPr marL="0" indent="0">
              <a:buNone/>
            </a:pPr>
            <a:r>
              <a:rPr lang="en-AU" sz="1400" u="sng" kern="0" dirty="0">
                <a:solidFill>
                  <a:schemeClr val="accent2">
                    <a:lumMod val="40000"/>
                    <a:lumOff val="60000"/>
                  </a:schemeClr>
                </a:solidFill>
                <a:latin typeface="+mn-lt"/>
              </a:rPr>
              <a:t>M. H. Meng</a:t>
            </a:r>
            <a:r>
              <a:rPr lang="en-AU" sz="1400" kern="0" dirty="0">
                <a:solidFill>
                  <a:schemeClr val="accent2">
                    <a:lumMod val="40000"/>
                    <a:lumOff val="60000"/>
                  </a:schemeClr>
                </a:solidFill>
                <a:latin typeface="+mn-lt"/>
              </a:rPr>
              <a:t>,</a:t>
            </a:r>
            <a:r>
              <a:rPr lang="zh-CN" altLang="en-US" sz="1400" kern="0" dirty="0">
                <a:solidFill>
                  <a:schemeClr val="accent2">
                    <a:lumMod val="40000"/>
                    <a:lumOff val="60000"/>
                  </a:schemeClr>
                </a:solidFill>
                <a:latin typeface="+mn-lt"/>
              </a:rPr>
              <a:t> </a:t>
            </a:r>
            <a:r>
              <a:rPr lang="en-US" altLang="zh-CN" sz="1400" kern="0" dirty="0">
                <a:solidFill>
                  <a:schemeClr val="accent2">
                    <a:lumMod val="40000"/>
                    <a:lumOff val="60000"/>
                  </a:schemeClr>
                </a:solidFill>
                <a:latin typeface="+mn-lt"/>
              </a:rPr>
              <a:t>C.</a:t>
            </a:r>
            <a:r>
              <a:rPr lang="zh-CN" altLang="en-US" sz="1400" kern="0" dirty="0">
                <a:solidFill>
                  <a:schemeClr val="accent2">
                    <a:lumMod val="40000"/>
                    <a:lumOff val="60000"/>
                  </a:schemeClr>
                </a:solidFill>
                <a:latin typeface="+mn-lt"/>
              </a:rPr>
              <a:t> </a:t>
            </a:r>
            <a:r>
              <a:rPr lang="en-US" altLang="zh-CN" sz="1400" kern="0" dirty="0">
                <a:solidFill>
                  <a:schemeClr val="accent2">
                    <a:lumMod val="40000"/>
                    <a:lumOff val="60000"/>
                  </a:schemeClr>
                </a:solidFill>
                <a:latin typeface="+mn-lt"/>
              </a:rPr>
              <a:t>Yan,</a:t>
            </a:r>
            <a:r>
              <a:rPr lang="zh-CN" altLang="en-US" sz="1400" kern="0" dirty="0">
                <a:solidFill>
                  <a:schemeClr val="accent2">
                    <a:lumMod val="40000"/>
                    <a:lumOff val="60000"/>
                  </a:schemeClr>
                </a:solidFill>
                <a:latin typeface="+mn-lt"/>
              </a:rPr>
              <a:t> </a:t>
            </a:r>
            <a:r>
              <a:rPr lang="en-US" altLang="zh-CN" sz="1400" kern="0" dirty="0">
                <a:solidFill>
                  <a:schemeClr val="accent2">
                    <a:lumMod val="40000"/>
                    <a:lumOff val="60000"/>
                  </a:schemeClr>
                </a:solidFill>
                <a:latin typeface="+mn-lt"/>
              </a:rPr>
              <a:t>Y.</a:t>
            </a:r>
            <a:r>
              <a:rPr lang="zh-CN" altLang="en-US" sz="1400" kern="0" dirty="0">
                <a:solidFill>
                  <a:schemeClr val="accent2">
                    <a:lumMod val="40000"/>
                    <a:lumOff val="60000"/>
                  </a:schemeClr>
                </a:solidFill>
                <a:latin typeface="+mn-lt"/>
              </a:rPr>
              <a:t> </a:t>
            </a:r>
            <a:r>
              <a:rPr lang="en-US" altLang="zh-CN" sz="1400" kern="0" dirty="0">
                <a:solidFill>
                  <a:schemeClr val="accent2">
                    <a:lumMod val="40000"/>
                    <a:lumOff val="60000"/>
                  </a:schemeClr>
                </a:solidFill>
                <a:latin typeface="+mn-lt"/>
              </a:rPr>
              <a:t>Hao,</a:t>
            </a:r>
            <a:r>
              <a:rPr lang="zh-CN" altLang="en-US" sz="1400" kern="0" dirty="0">
                <a:solidFill>
                  <a:schemeClr val="accent2">
                    <a:lumMod val="40000"/>
                    <a:lumOff val="60000"/>
                  </a:schemeClr>
                </a:solidFill>
                <a:latin typeface="+mn-lt"/>
              </a:rPr>
              <a:t> </a:t>
            </a:r>
            <a:r>
              <a:rPr lang="en-AU" sz="1400" kern="0" dirty="0">
                <a:solidFill>
                  <a:schemeClr val="accent2">
                    <a:lumMod val="40000"/>
                    <a:lumOff val="60000"/>
                  </a:schemeClr>
                </a:solidFill>
                <a:latin typeface="+mn-lt"/>
              </a:rPr>
              <a:t>Q. Zhang, </a:t>
            </a:r>
            <a:r>
              <a:rPr lang="en-US" altLang="zh-CN" sz="1400" kern="0" dirty="0">
                <a:solidFill>
                  <a:schemeClr val="accent2">
                    <a:lumMod val="40000"/>
                    <a:lumOff val="60000"/>
                  </a:schemeClr>
                </a:solidFill>
                <a:latin typeface="+mn-lt"/>
              </a:rPr>
              <a:t>Z</a:t>
            </a:r>
            <a:r>
              <a:rPr lang="en-AU" sz="1400" kern="0" dirty="0">
                <a:solidFill>
                  <a:schemeClr val="accent2">
                    <a:lumMod val="40000"/>
                    <a:lumOff val="60000"/>
                  </a:schemeClr>
                </a:solidFill>
                <a:latin typeface="+mn-lt"/>
              </a:rPr>
              <a:t>. </a:t>
            </a:r>
            <a:r>
              <a:rPr lang="en-US" altLang="zh-CN" sz="1400" kern="0" dirty="0">
                <a:solidFill>
                  <a:schemeClr val="accent2">
                    <a:lumMod val="40000"/>
                    <a:lumOff val="60000"/>
                  </a:schemeClr>
                </a:solidFill>
                <a:latin typeface="+mn-lt"/>
              </a:rPr>
              <a:t>Wang</a:t>
            </a:r>
            <a:r>
              <a:rPr lang="en-AU" sz="1400" kern="0" dirty="0">
                <a:solidFill>
                  <a:schemeClr val="accent2">
                    <a:lumMod val="40000"/>
                    <a:lumOff val="60000"/>
                  </a:schemeClr>
                </a:solidFill>
                <a:latin typeface="+mn-lt"/>
              </a:rPr>
              <a:t>, </a:t>
            </a:r>
            <a:r>
              <a:rPr lang="en-US" altLang="zh-CN" sz="1400" kern="0" dirty="0">
                <a:solidFill>
                  <a:schemeClr val="accent2">
                    <a:lumMod val="40000"/>
                    <a:lumOff val="60000"/>
                  </a:schemeClr>
                </a:solidFill>
                <a:latin typeface="+mn-lt"/>
              </a:rPr>
              <a:t>K</a:t>
            </a:r>
            <a:r>
              <a:rPr lang="en-AU" sz="1400" kern="0" dirty="0">
                <a:solidFill>
                  <a:schemeClr val="accent2">
                    <a:lumMod val="40000"/>
                    <a:lumOff val="60000"/>
                  </a:schemeClr>
                </a:solidFill>
                <a:latin typeface="+mn-lt"/>
              </a:rPr>
              <a:t>. </a:t>
            </a:r>
            <a:r>
              <a:rPr lang="en-US" altLang="zh-CN" sz="1400" kern="0" dirty="0">
                <a:solidFill>
                  <a:schemeClr val="accent2">
                    <a:lumMod val="40000"/>
                    <a:lumOff val="60000"/>
                  </a:schemeClr>
                </a:solidFill>
                <a:latin typeface="+mn-lt"/>
              </a:rPr>
              <a:t>Wang</a:t>
            </a:r>
            <a:r>
              <a:rPr lang="en-AU" sz="1400" kern="0" dirty="0">
                <a:solidFill>
                  <a:schemeClr val="accent2">
                    <a:lumMod val="40000"/>
                    <a:lumOff val="60000"/>
                  </a:schemeClr>
                </a:solidFill>
                <a:latin typeface="+mn-lt"/>
              </a:rPr>
              <a:t>, </a:t>
            </a:r>
            <a:r>
              <a:rPr lang="en-US" altLang="zh-CN" sz="1400" kern="0" dirty="0">
                <a:solidFill>
                  <a:schemeClr val="accent2">
                    <a:lumMod val="40000"/>
                    <a:lumOff val="60000"/>
                  </a:schemeClr>
                </a:solidFill>
                <a:latin typeface="+mn-lt"/>
              </a:rPr>
              <a:t>S</a:t>
            </a:r>
            <a:r>
              <a:rPr lang="en-AU" sz="1400" kern="0" dirty="0">
                <a:solidFill>
                  <a:schemeClr val="accent2">
                    <a:lumMod val="40000"/>
                    <a:lumOff val="60000"/>
                  </a:schemeClr>
                </a:solidFill>
                <a:latin typeface="+mn-lt"/>
              </a:rPr>
              <a:t>.</a:t>
            </a:r>
            <a:r>
              <a:rPr lang="zh-CN" altLang="en-US" sz="1400" kern="0" dirty="0">
                <a:solidFill>
                  <a:schemeClr val="accent2">
                    <a:lumMod val="40000"/>
                    <a:lumOff val="60000"/>
                  </a:schemeClr>
                </a:solidFill>
                <a:latin typeface="+mn-lt"/>
              </a:rPr>
              <a:t> </a:t>
            </a:r>
            <a:r>
              <a:rPr lang="en-US" altLang="zh-CN" sz="1400" kern="0" dirty="0">
                <a:solidFill>
                  <a:schemeClr val="accent2">
                    <a:lumMod val="40000"/>
                    <a:lumOff val="60000"/>
                  </a:schemeClr>
                </a:solidFill>
                <a:latin typeface="+mn-lt"/>
              </a:rPr>
              <a:t>G.</a:t>
            </a:r>
            <a:r>
              <a:rPr lang="zh-CN" altLang="en-US" sz="1400" kern="0" dirty="0">
                <a:solidFill>
                  <a:schemeClr val="accent2">
                    <a:lumMod val="40000"/>
                    <a:lumOff val="60000"/>
                  </a:schemeClr>
                </a:solidFill>
                <a:latin typeface="+mn-lt"/>
              </a:rPr>
              <a:t> </a:t>
            </a:r>
            <a:r>
              <a:rPr lang="en-US" altLang="zh-CN" sz="1400" kern="0" dirty="0">
                <a:solidFill>
                  <a:schemeClr val="accent2">
                    <a:lumMod val="40000"/>
                    <a:lumOff val="60000"/>
                  </a:schemeClr>
                </a:solidFill>
                <a:latin typeface="+mn-lt"/>
              </a:rPr>
              <a:t>Teo,</a:t>
            </a:r>
            <a:r>
              <a:rPr lang="en-AU" sz="1400" kern="0" dirty="0">
                <a:solidFill>
                  <a:schemeClr val="accent2">
                    <a:lumMod val="40000"/>
                    <a:lumOff val="60000"/>
                  </a:schemeClr>
                </a:solidFill>
                <a:latin typeface="+mn-lt"/>
              </a:rPr>
              <a:t> G. Bai, J. S. Dong, “A Large-Scale Privacy Assessment of Android Third-Party SDKs”, </a:t>
            </a:r>
            <a:r>
              <a:rPr lang="en-US" altLang="zh-CN" sz="1400" kern="0" dirty="0">
                <a:solidFill>
                  <a:schemeClr val="accent2">
                    <a:lumMod val="40000"/>
                    <a:lumOff val="60000"/>
                  </a:schemeClr>
                </a:solidFill>
                <a:latin typeface="+mn-lt"/>
              </a:rPr>
              <a:t>[Preprint]</a:t>
            </a:r>
            <a:r>
              <a:rPr lang="zh-CN" altLang="en-US" sz="1400" kern="0" dirty="0">
                <a:solidFill>
                  <a:schemeClr val="accent2">
                    <a:lumMod val="40000"/>
                    <a:lumOff val="60000"/>
                  </a:schemeClr>
                </a:solidFill>
                <a:latin typeface="+mn-lt"/>
              </a:rPr>
              <a:t> </a:t>
            </a:r>
            <a:r>
              <a:rPr lang="en-SG" altLang="zh-CN" sz="1400" kern="0" dirty="0">
                <a:solidFill>
                  <a:schemeClr val="accent2">
                    <a:lumMod val="40000"/>
                    <a:lumOff val="60000"/>
                  </a:schemeClr>
                </a:solidFill>
                <a:latin typeface="+mn-lt"/>
              </a:rPr>
              <a:t>https://</a:t>
            </a:r>
            <a:r>
              <a:rPr lang="en-SG" altLang="zh-CN" sz="1400" kern="0" dirty="0" err="1">
                <a:solidFill>
                  <a:schemeClr val="accent2">
                    <a:lumMod val="40000"/>
                    <a:lumOff val="60000"/>
                  </a:schemeClr>
                </a:solidFill>
                <a:latin typeface="+mn-lt"/>
              </a:rPr>
              <a:t>doi.org</a:t>
            </a:r>
            <a:r>
              <a:rPr lang="en-SG" altLang="zh-CN" sz="1400" kern="0" dirty="0">
                <a:solidFill>
                  <a:schemeClr val="accent2">
                    <a:lumMod val="40000"/>
                    <a:lumOff val="60000"/>
                  </a:schemeClr>
                </a:solidFill>
                <a:latin typeface="+mn-lt"/>
              </a:rPr>
              <a:t>/10.48550/arXiv.2409.10411</a:t>
            </a:r>
            <a:r>
              <a:rPr lang="en-US" altLang="zh-CN" sz="1400" kern="0" dirty="0">
                <a:solidFill>
                  <a:schemeClr val="accent2">
                    <a:lumMod val="40000"/>
                    <a:lumOff val="60000"/>
                  </a:schemeClr>
                </a:solidFill>
                <a:latin typeface="+mn-lt"/>
              </a:rPr>
              <a:t>.</a:t>
            </a:r>
            <a:endParaRPr lang="en-AU" sz="1400" kern="0" dirty="0">
              <a:solidFill>
                <a:schemeClr val="accent2">
                  <a:lumMod val="40000"/>
                  <a:lumOff val="60000"/>
                </a:schemeClr>
              </a:solidFill>
              <a:latin typeface="+mn-lt"/>
            </a:endParaRPr>
          </a:p>
          <a:p>
            <a:pPr marL="0" indent="0">
              <a:buFontTx/>
              <a:buNone/>
            </a:pPr>
            <a:r>
              <a:rPr lang="en-AU" sz="1400" b="1" i="1" kern="0" dirty="0">
                <a:solidFill>
                  <a:schemeClr val="accent2">
                    <a:lumMod val="40000"/>
                    <a:lumOff val="60000"/>
                  </a:schemeClr>
                </a:solidFill>
                <a:latin typeface="+mn-lt"/>
              </a:rPr>
              <a:t> </a:t>
            </a:r>
          </a:p>
        </p:txBody>
      </p:sp>
    </p:spTree>
    <p:extLst>
      <p:ext uri="{BB962C8B-B14F-4D97-AF65-F5344CB8AC3E}">
        <p14:creationId xmlns:p14="http://schemas.microsoft.com/office/powerpoint/2010/main" val="32602113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74ED7-F406-2E44-1D70-7E804CC17445}"/>
              </a:ext>
            </a:extLst>
          </p:cNvPr>
          <p:cNvSpPr>
            <a:spLocks noGrp="1"/>
          </p:cNvSpPr>
          <p:nvPr>
            <p:ph type="title"/>
          </p:nvPr>
        </p:nvSpPr>
        <p:spPr>
          <a:xfrm>
            <a:off x="849086" y="241604"/>
            <a:ext cx="8574279" cy="500270"/>
          </a:xfrm>
        </p:spPr>
        <p:txBody>
          <a:bodyPr/>
          <a:lstStyle/>
          <a:p>
            <a:r>
              <a:rPr lang="en-US" dirty="0">
                <a:solidFill>
                  <a:srgbClr val="0065BE"/>
                </a:solidFill>
              </a:rPr>
              <a:t>Background</a:t>
            </a:r>
            <a:endParaRPr lang="en-SG" dirty="0">
              <a:solidFill>
                <a:srgbClr val="0065BE"/>
              </a:solidFill>
            </a:endParaRPr>
          </a:p>
        </p:txBody>
      </p:sp>
      <p:sp>
        <p:nvSpPr>
          <p:cNvPr id="3" name="Slide Number Placeholder 2">
            <a:extLst>
              <a:ext uri="{FF2B5EF4-FFF2-40B4-BE49-F238E27FC236}">
                <a16:creationId xmlns:a16="http://schemas.microsoft.com/office/drawing/2014/main" id="{339E17AA-144B-195A-83D9-BE81DB89A52D}"/>
              </a:ext>
            </a:extLst>
          </p:cNvPr>
          <p:cNvSpPr>
            <a:spLocks noGrp="1"/>
          </p:cNvSpPr>
          <p:nvPr>
            <p:ph type="sldNum" sz="quarter" idx="10"/>
          </p:nvPr>
        </p:nvSpPr>
        <p:spPr/>
        <p:txBody>
          <a:bodyPr/>
          <a:lstStyle/>
          <a:p>
            <a:fld id="{5F396457-15B3-4E2E-8B13-7B7D237986EE}" type="slidenum">
              <a:rPr lang="en-US" altLang="en-US" smtClean="0"/>
              <a:pPr/>
              <a:t>29</a:t>
            </a:fld>
            <a:endParaRPr lang="en-US" altLang="en-US"/>
          </a:p>
        </p:txBody>
      </p:sp>
      <p:sp>
        <p:nvSpPr>
          <p:cNvPr id="4" name="Text Placeholder 3">
            <a:extLst>
              <a:ext uri="{FF2B5EF4-FFF2-40B4-BE49-F238E27FC236}">
                <a16:creationId xmlns:a16="http://schemas.microsoft.com/office/drawing/2014/main" id="{1BE3C026-9BAD-FD6F-6584-BDF1017640B6}"/>
              </a:ext>
            </a:extLst>
          </p:cNvPr>
          <p:cNvSpPr>
            <a:spLocks noGrp="1"/>
          </p:cNvSpPr>
          <p:nvPr>
            <p:ph type="body" sz="quarter" idx="12"/>
          </p:nvPr>
        </p:nvSpPr>
        <p:spPr>
          <a:xfrm>
            <a:off x="853430" y="823697"/>
            <a:ext cx="8623681" cy="511124"/>
          </a:xfrm>
        </p:spPr>
        <p:txBody>
          <a:bodyPr/>
          <a:lstStyle/>
          <a:p>
            <a:r>
              <a:rPr lang="en-US" dirty="0">
                <a:solidFill>
                  <a:srgbClr val="0065BE"/>
                </a:solidFill>
              </a:rPr>
              <a:t>Third-Party SDKs</a:t>
            </a:r>
            <a:endParaRPr lang="en-SG" dirty="0">
              <a:solidFill>
                <a:srgbClr val="0065BE"/>
              </a:solidFill>
            </a:endParaRPr>
          </a:p>
        </p:txBody>
      </p:sp>
      <p:sp>
        <p:nvSpPr>
          <p:cNvPr id="5" name="TextBox 4">
            <a:extLst>
              <a:ext uri="{FF2B5EF4-FFF2-40B4-BE49-F238E27FC236}">
                <a16:creationId xmlns:a16="http://schemas.microsoft.com/office/drawing/2014/main" id="{11155593-B4CE-421A-D57A-3130A99A240C}"/>
              </a:ext>
            </a:extLst>
          </p:cNvPr>
          <p:cNvSpPr txBox="1"/>
          <p:nvPr/>
        </p:nvSpPr>
        <p:spPr>
          <a:xfrm>
            <a:off x="849086" y="1436914"/>
            <a:ext cx="10463348" cy="3477875"/>
          </a:xfrm>
          <a:prstGeom prst="rect">
            <a:avLst/>
          </a:prstGeom>
          <a:noFill/>
        </p:spPr>
        <p:txBody>
          <a:bodyPr wrap="square" rtlCol="0">
            <a:spAutoFit/>
          </a:bodyPr>
          <a:lstStyle/>
          <a:p>
            <a:r>
              <a:rPr lang="en-US" sz="2000" dirty="0">
                <a:latin typeface="+mn-lt"/>
              </a:rPr>
              <a:t>A software development kit (SDK) is a set of platform-specific building tools for developers*</a:t>
            </a:r>
            <a:r>
              <a:rPr lang="en-AU" sz="2000" dirty="0">
                <a:latin typeface="+mn-lt"/>
              </a:rPr>
              <a:t>.</a:t>
            </a:r>
            <a:endParaRPr lang="en-US" sz="2000" dirty="0">
              <a:latin typeface="+mn-lt"/>
            </a:endParaRPr>
          </a:p>
          <a:p>
            <a:endParaRPr lang="en-US" sz="2000" dirty="0">
              <a:latin typeface="+mn-lt"/>
            </a:endParaRPr>
          </a:p>
          <a:p>
            <a:r>
              <a:rPr lang="en-US" sz="2000" dirty="0">
                <a:latin typeface="+mn-lt"/>
              </a:rPr>
              <a:t>Third-party SDKs offers app developers a broad spectrum of functionalities</a:t>
            </a:r>
          </a:p>
          <a:p>
            <a:pPr marL="285750" indent="-285750">
              <a:buFont typeface="Arial" panose="020B0604020202020204" pitchFamily="34" charset="0"/>
              <a:buChar char="•"/>
            </a:pPr>
            <a:r>
              <a:rPr lang="en-US" sz="2000" dirty="0">
                <a:latin typeface="+mn-lt"/>
              </a:rPr>
              <a:t>User authentication</a:t>
            </a:r>
          </a:p>
          <a:p>
            <a:pPr marL="285750" indent="-285750">
              <a:buFont typeface="Arial" panose="020B0604020202020204" pitchFamily="34" charset="0"/>
              <a:buChar char="•"/>
            </a:pPr>
            <a:r>
              <a:rPr lang="en-US" sz="2000" dirty="0">
                <a:latin typeface="+mn-lt"/>
              </a:rPr>
              <a:t>UI enhancement</a:t>
            </a:r>
          </a:p>
          <a:p>
            <a:pPr marL="285750" indent="-285750">
              <a:buFont typeface="Arial" panose="020B0604020202020204" pitchFamily="34" charset="0"/>
              <a:buChar char="•"/>
            </a:pPr>
            <a:r>
              <a:rPr lang="en-SG" sz="2000" dirty="0">
                <a:latin typeface="+mn-lt"/>
              </a:rPr>
              <a:t>Advertising/analytics, etc.</a:t>
            </a:r>
          </a:p>
          <a:p>
            <a:endParaRPr lang="en-SG" sz="2000" dirty="0">
              <a:latin typeface="+mn-lt"/>
            </a:endParaRPr>
          </a:p>
          <a:p>
            <a:r>
              <a:rPr lang="en-SG" sz="2000" dirty="0">
                <a:latin typeface="+mn-lt"/>
              </a:rPr>
              <a:t>Android ecosystem provides an easy way to integrate SDKs in apps</a:t>
            </a:r>
          </a:p>
          <a:p>
            <a:endParaRPr lang="en-SG" sz="2000" dirty="0">
              <a:latin typeface="+mn-lt"/>
            </a:endParaRPr>
          </a:p>
          <a:p>
            <a:r>
              <a:rPr lang="en-SG" sz="2000" dirty="0">
                <a:latin typeface="+mn-lt"/>
              </a:rPr>
              <a:t>A third-party app embeds 8-9 SDKs in average</a:t>
            </a:r>
            <a:r>
              <a:rPr lang="en-SG" sz="2000" baseline="30000" dirty="0">
                <a:latin typeface="+mn-lt"/>
              </a:rPr>
              <a:t>+</a:t>
            </a:r>
            <a:r>
              <a:rPr lang="en-SG" sz="2000" dirty="0">
                <a:latin typeface="+mn-lt"/>
              </a:rPr>
              <a:t>.</a:t>
            </a:r>
          </a:p>
          <a:p>
            <a:endParaRPr lang="en-SG" sz="2000" dirty="0">
              <a:latin typeface="+mn-lt"/>
            </a:endParaRPr>
          </a:p>
        </p:txBody>
      </p:sp>
      <p:sp>
        <p:nvSpPr>
          <p:cNvPr id="6" name="TextBox 5">
            <a:extLst>
              <a:ext uri="{FF2B5EF4-FFF2-40B4-BE49-F238E27FC236}">
                <a16:creationId xmlns:a16="http://schemas.microsoft.com/office/drawing/2014/main" id="{BC6AE197-90A9-B56E-E7BD-26632AAA12B8}"/>
              </a:ext>
            </a:extLst>
          </p:cNvPr>
          <p:cNvSpPr txBox="1"/>
          <p:nvPr/>
        </p:nvSpPr>
        <p:spPr>
          <a:xfrm>
            <a:off x="766906" y="6156143"/>
            <a:ext cx="9496697" cy="461665"/>
          </a:xfrm>
          <a:prstGeom prst="rect">
            <a:avLst/>
          </a:prstGeom>
          <a:noFill/>
        </p:spPr>
        <p:txBody>
          <a:bodyPr wrap="square" rtlCol="0">
            <a:spAutoFit/>
          </a:bodyPr>
          <a:lstStyle/>
          <a:p>
            <a:r>
              <a:rPr lang="en-US" sz="1200" i="1" dirty="0">
                <a:latin typeface="+mn-lt"/>
              </a:rPr>
              <a:t>*  Definition cited from Amazon AWS developer documentation.</a:t>
            </a:r>
          </a:p>
          <a:p>
            <a:r>
              <a:rPr lang="en-US" sz="1200" i="1" dirty="0">
                <a:latin typeface="+mn-lt"/>
              </a:rPr>
              <a:t>+ Statistical results of the top 300 apps from Google Play App Store and the top 300 apps from Xiaomi App Store.</a:t>
            </a:r>
            <a:endParaRPr lang="en-SG" sz="1200" i="1" dirty="0">
              <a:latin typeface="+mn-lt"/>
            </a:endParaRPr>
          </a:p>
        </p:txBody>
      </p:sp>
    </p:spTree>
    <p:extLst>
      <p:ext uri="{BB962C8B-B14F-4D97-AF65-F5344CB8AC3E}">
        <p14:creationId xmlns:p14="http://schemas.microsoft.com/office/powerpoint/2010/main" val="2462455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28B6C0B-87E3-5A0B-319F-6E018FEA478F}"/>
              </a:ext>
            </a:extLst>
          </p:cNvPr>
          <p:cNvSpPr>
            <a:spLocks noGrp="1"/>
          </p:cNvSpPr>
          <p:nvPr>
            <p:ph type="sldNum" sz="quarter" idx="10"/>
          </p:nvPr>
        </p:nvSpPr>
        <p:spPr/>
        <p:txBody>
          <a:bodyPr/>
          <a:lstStyle/>
          <a:p>
            <a:fld id="{5F396457-15B3-4E2E-8B13-7B7D237986EE}" type="slidenum">
              <a:rPr lang="en-US" altLang="en-US" smtClean="0"/>
              <a:pPr/>
              <a:t>3</a:t>
            </a:fld>
            <a:endParaRPr lang="en-US" altLang="en-US"/>
          </a:p>
        </p:txBody>
      </p:sp>
      <p:sp>
        <p:nvSpPr>
          <p:cNvPr id="6" name="Title 1">
            <a:extLst>
              <a:ext uri="{FF2B5EF4-FFF2-40B4-BE49-F238E27FC236}">
                <a16:creationId xmlns:a16="http://schemas.microsoft.com/office/drawing/2014/main" id="{F66D72BB-1B05-9094-5799-D028AC00CFB2}"/>
              </a:ext>
            </a:extLst>
          </p:cNvPr>
          <p:cNvSpPr txBox="1">
            <a:spLocks/>
          </p:cNvSpPr>
          <p:nvPr/>
        </p:nvSpPr>
        <p:spPr>
          <a:xfrm>
            <a:off x="791520" y="415146"/>
            <a:ext cx="8076511" cy="842691"/>
          </a:xfrm>
          <a:prstGeom prst="rect">
            <a:avLst/>
          </a:prstGeom>
        </p:spPr>
        <p:txBody>
          <a:bodyPr/>
          <a:lstStyle>
            <a:lvl1pPr algn="l" defTabSz="342874" rtl="0" eaLnBrk="1" fontAlgn="base" hangingPunct="1">
              <a:spcBef>
                <a:spcPct val="0"/>
              </a:spcBef>
              <a:spcAft>
                <a:spcPct val="0"/>
              </a:spcAft>
              <a:defRPr sz="3200" b="1" kern="1200" cap="none">
                <a:solidFill>
                  <a:schemeClr val="tx1">
                    <a:lumMod val="75000"/>
                    <a:lumOff val="25000"/>
                  </a:schemeClr>
                </a:solidFill>
                <a:latin typeface="+mj-lt"/>
                <a:ea typeface="MS PGothic" pitchFamily="34" charset="-128"/>
                <a:cs typeface="Frutiger LT 55 Roman"/>
              </a:defRPr>
            </a:lvl1pPr>
            <a:lvl2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2pPr>
            <a:lvl3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3pPr>
            <a:lvl4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4pPr>
            <a:lvl5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5pPr>
            <a:lvl6pPr marL="34287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49"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2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498"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a:lstStyle>
          <a:p>
            <a:r>
              <a:rPr lang="en-US" dirty="0">
                <a:solidFill>
                  <a:srgbClr val="0065BE"/>
                </a:solidFill>
              </a:rPr>
              <a:t>Android Ecosystem</a:t>
            </a:r>
          </a:p>
        </p:txBody>
      </p:sp>
      <p:sp>
        <p:nvSpPr>
          <p:cNvPr id="8" name="TextBox 7">
            <a:extLst>
              <a:ext uri="{FF2B5EF4-FFF2-40B4-BE49-F238E27FC236}">
                <a16:creationId xmlns:a16="http://schemas.microsoft.com/office/drawing/2014/main" id="{57ACA5FC-DD2F-7285-F582-5A06E66CF93B}"/>
              </a:ext>
            </a:extLst>
          </p:cNvPr>
          <p:cNvSpPr txBox="1"/>
          <p:nvPr/>
        </p:nvSpPr>
        <p:spPr>
          <a:xfrm>
            <a:off x="789738" y="1583697"/>
            <a:ext cx="10707040" cy="1200329"/>
          </a:xfrm>
          <a:prstGeom prst="rect">
            <a:avLst/>
          </a:prstGeom>
          <a:noFill/>
        </p:spPr>
        <p:txBody>
          <a:bodyPr wrap="square">
            <a:spAutoFit/>
          </a:bodyPr>
          <a:lstStyle/>
          <a:p>
            <a:pPr rtl="0">
              <a:spcBef>
                <a:spcPts val="0"/>
              </a:spcBef>
              <a:spcAft>
                <a:spcPts val="0"/>
              </a:spcAft>
            </a:pPr>
            <a:r>
              <a:rPr lang="en-US" b="0" i="0" u="none" strike="noStrike" dirty="0">
                <a:solidFill>
                  <a:srgbClr val="000000"/>
                </a:solidFill>
                <a:effectLst/>
                <a:latin typeface="+mn-lt"/>
              </a:rPr>
              <a:t>The Android ecosystem is well-known for the great number of third-party applications (apps).</a:t>
            </a:r>
            <a:br>
              <a:rPr lang="en-US" dirty="0">
                <a:latin typeface="+mn-lt"/>
              </a:rPr>
            </a:br>
            <a:endParaRPr lang="en-US" dirty="0">
              <a:latin typeface="+mn-lt"/>
            </a:endParaRPr>
          </a:p>
        </p:txBody>
      </p:sp>
      <p:sp>
        <p:nvSpPr>
          <p:cNvPr id="9" name="TextBox 8">
            <a:extLst>
              <a:ext uri="{FF2B5EF4-FFF2-40B4-BE49-F238E27FC236}">
                <a16:creationId xmlns:a16="http://schemas.microsoft.com/office/drawing/2014/main" id="{3FCAB25C-1F4E-FC9F-83D1-1B6B8D6E73AD}"/>
              </a:ext>
            </a:extLst>
          </p:cNvPr>
          <p:cNvSpPr txBox="1"/>
          <p:nvPr/>
        </p:nvSpPr>
        <p:spPr>
          <a:xfrm>
            <a:off x="789738" y="2784026"/>
            <a:ext cx="7043474" cy="1200329"/>
          </a:xfrm>
          <a:prstGeom prst="rect">
            <a:avLst/>
          </a:prstGeom>
          <a:noFill/>
        </p:spPr>
        <p:txBody>
          <a:bodyPr wrap="square">
            <a:spAutoFit/>
          </a:bodyPr>
          <a:lstStyle/>
          <a:p>
            <a:pPr rtl="0">
              <a:spcBef>
                <a:spcPts val="0"/>
              </a:spcBef>
              <a:spcAft>
                <a:spcPts val="0"/>
              </a:spcAft>
            </a:pPr>
            <a:r>
              <a:rPr lang="en-US" b="0" i="0" u="none" strike="noStrike" dirty="0">
                <a:solidFill>
                  <a:srgbClr val="000000"/>
                </a:solidFill>
                <a:effectLst/>
                <a:latin typeface="+mn-lt"/>
              </a:rPr>
              <a:t>Our personal data are pervasively accessed and utilized by apps in the name of data analytics and personalized advertising.</a:t>
            </a:r>
            <a:endParaRPr lang="en-US" b="0" dirty="0">
              <a:effectLst/>
              <a:latin typeface="+mn-lt"/>
            </a:endParaRPr>
          </a:p>
        </p:txBody>
      </p:sp>
      <p:pic>
        <p:nvPicPr>
          <p:cNvPr id="1026" name="Picture 2" descr="How to Spend $97,000 Building an App Nobody Wants to Buy - StrategyPeak">
            <a:extLst>
              <a:ext uri="{FF2B5EF4-FFF2-40B4-BE49-F238E27FC236}">
                <a16:creationId xmlns:a16="http://schemas.microsoft.com/office/drawing/2014/main" id="{5BB6883E-EDF4-E478-91EE-0130F8E555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3212" y="2723854"/>
            <a:ext cx="3663566" cy="2884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97261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74ED7-F406-2E44-1D70-7E804CC17445}"/>
              </a:ext>
            </a:extLst>
          </p:cNvPr>
          <p:cNvSpPr>
            <a:spLocks noGrp="1"/>
          </p:cNvSpPr>
          <p:nvPr>
            <p:ph type="title"/>
          </p:nvPr>
        </p:nvSpPr>
        <p:spPr>
          <a:xfrm>
            <a:off x="849086" y="259383"/>
            <a:ext cx="8825440" cy="500270"/>
          </a:xfrm>
        </p:spPr>
        <p:txBody>
          <a:bodyPr/>
          <a:lstStyle/>
          <a:p>
            <a:r>
              <a:rPr lang="en-US" dirty="0">
                <a:solidFill>
                  <a:srgbClr val="0065BE"/>
                </a:solidFill>
              </a:rPr>
              <a:t>Background</a:t>
            </a:r>
            <a:endParaRPr lang="en-SG" dirty="0">
              <a:solidFill>
                <a:srgbClr val="0065BE"/>
              </a:solidFill>
            </a:endParaRPr>
          </a:p>
        </p:txBody>
      </p:sp>
      <p:sp>
        <p:nvSpPr>
          <p:cNvPr id="3" name="Slide Number Placeholder 2">
            <a:extLst>
              <a:ext uri="{FF2B5EF4-FFF2-40B4-BE49-F238E27FC236}">
                <a16:creationId xmlns:a16="http://schemas.microsoft.com/office/drawing/2014/main" id="{339E17AA-144B-195A-83D9-BE81DB89A52D}"/>
              </a:ext>
            </a:extLst>
          </p:cNvPr>
          <p:cNvSpPr>
            <a:spLocks noGrp="1"/>
          </p:cNvSpPr>
          <p:nvPr>
            <p:ph type="sldNum" sz="quarter" idx="10"/>
          </p:nvPr>
        </p:nvSpPr>
        <p:spPr/>
        <p:txBody>
          <a:bodyPr/>
          <a:lstStyle/>
          <a:p>
            <a:fld id="{5F396457-15B3-4E2E-8B13-7B7D237986EE}" type="slidenum">
              <a:rPr lang="en-US" altLang="en-US" smtClean="0"/>
              <a:pPr/>
              <a:t>30</a:t>
            </a:fld>
            <a:endParaRPr lang="en-US" altLang="en-US"/>
          </a:p>
        </p:txBody>
      </p:sp>
      <p:sp>
        <p:nvSpPr>
          <p:cNvPr id="4" name="Text Placeholder 3">
            <a:extLst>
              <a:ext uri="{FF2B5EF4-FFF2-40B4-BE49-F238E27FC236}">
                <a16:creationId xmlns:a16="http://schemas.microsoft.com/office/drawing/2014/main" id="{1BE3C026-9BAD-FD6F-6584-BDF1017640B6}"/>
              </a:ext>
            </a:extLst>
          </p:cNvPr>
          <p:cNvSpPr>
            <a:spLocks noGrp="1"/>
          </p:cNvSpPr>
          <p:nvPr>
            <p:ph type="body" sz="quarter" idx="12"/>
          </p:nvPr>
        </p:nvSpPr>
        <p:spPr>
          <a:xfrm>
            <a:off x="852294" y="802517"/>
            <a:ext cx="8822232" cy="511124"/>
          </a:xfrm>
        </p:spPr>
        <p:txBody>
          <a:bodyPr/>
          <a:lstStyle/>
          <a:p>
            <a:r>
              <a:rPr lang="en-US" dirty="0">
                <a:solidFill>
                  <a:srgbClr val="0065BE"/>
                </a:solidFill>
              </a:rPr>
              <a:t>A Motivating Example – Mobile Service</a:t>
            </a:r>
            <a:r>
              <a:rPr lang="en-US" altLang="zh-CN" dirty="0">
                <a:solidFill>
                  <a:srgbClr val="0065BE"/>
                </a:solidFill>
              </a:rPr>
              <a:t>s</a:t>
            </a:r>
            <a:r>
              <a:rPr lang="en-US" dirty="0">
                <a:solidFill>
                  <a:srgbClr val="0065BE"/>
                </a:solidFill>
              </a:rPr>
              <a:t> Manager</a:t>
            </a:r>
            <a:endParaRPr lang="en-SG" dirty="0">
              <a:solidFill>
                <a:srgbClr val="0065BE"/>
              </a:solidFill>
            </a:endParaRPr>
          </a:p>
        </p:txBody>
      </p:sp>
      <p:sp>
        <p:nvSpPr>
          <p:cNvPr id="5" name="TextBox 4">
            <a:extLst>
              <a:ext uri="{FF2B5EF4-FFF2-40B4-BE49-F238E27FC236}">
                <a16:creationId xmlns:a16="http://schemas.microsoft.com/office/drawing/2014/main" id="{E33E9403-7B5A-0D70-83F9-8E4DCE0D4E31}"/>
              </a:ext>
            </a:extLst>
          </p:cNvPr>
          <p:cNvSpPr txBox="1"/>
          <p:nvPr/>
        </p:nvSpPr>
        <p:spPr>
          <a:xfrm>
            <a:off x="849086" y="1436914"/>
            <a:ext cx="10463348" cy="1754326"/>
          </a:xfrm>
          <a:prstGeom prst="rect">
            <a:avLst/>
          </a:prstGeom>
          <a:noFill/>
        </p:spPr>
        <p:txBody>
          <a:bodyPr wrap="square" rtlCol="0">
            <a:spAutoFit/>
          </a:bodyPr>
          <a:lstStyle/>
          <a:p>
            <a:r>
              <a:rPr lang="en-US" sz="1800" dirty="0">
                <a:latin typeface="+mn-lt"/>
              </a:rPr>
              <a:t>A well-known rogue SDK that downloads apps without user’s consent and spams notifications without user’s permission.</a:t>
            </a:r>
          </a:p>
          <a:p>
            <a:endParaRPr lang="en-US" sz="1800" dirty="0">
              <a:latin typeface="+mn-lt"/>
            </a:endParaRPr>
          </a:p>
          <a:p>
            <a:r>
              <a:rPr lang="en-US" sz="1800" dirty="0">
                <a:latin typeface="+mn-lt"/>
              </a:rPr>
              <a:t>Embedded in a pre-installed carrier’s app in the same name or named “DT Ignite”.</a:t>
            </a:r>
          </a:p>
          <a:p>
            <a:endParaRPr lang="en-US" sz="1800" dirty="0">
              <a:latin typeface="+mn-lt"/>
            </a:endParaRPr>
          </a:p>
          <a:p>
            <a:r>
              <a:rPr lang="en-US" altLang="zh-CN" sz="1800" dirty="0">
                <a:latin typeface="+mn-lt"/>
              </a:rPr>
              <a:t>Widely</a:t>
            </a:r>
            <a:r>
              <a:rPr lang="zh-CN" altLang="en-US" sz="1800" dirty="0">
                <a:latin typeface="+mn-lt"/>
              </a:rPr>
              <a:t> </a:t>
            </a:r>
            <a:r>
              <a:rPr lang="en-US" altLang="zh-CN" sz="1800" dirty="0">
                <a:latin typeface="+mn-lt"/>
              </a:rPr>
              <a:t>covered</a:t>
            </a:r>
            <a:r>
              <a:rPr lang="zh-CN" altLang="en-US" sz="1800" dirty="0">
                <a:latin typeface="+mn-lt"/>
              </a:rPr>
              <a:t> </a:t>
            </a:r>
            <a:r>
              <a:rPr lang="en-US" altLang="zh-CN" sz="1800" dirty="0">
                <a:latin typeface="+mn-lt"/>
              </a:rPr>
              <a:t>by</a:t>
            </a:r>
            <a:r>
              <a:rPr lang="zh-CN" altLang="en-US" sz="1800" dirty="0">
                <a:latin typeface="+mn-lt"/>
              </a:rPr>
              <a:t> </a:t>
            </a:r>
            <a:r>
              <a:rPr lang="en-US" altLang="zh-CN" sz="1800" dirty="0">
                <a:latin typeface="+mn-lt"/>
              </a:rPr>
              <a:t>media.</a:t>
            </a:r>
            <a:endParaRPr lang="en-SG" sz="1800" dirty="0">
              <a:latin typeface="+mn-lt"/>
            </a:endParaRPr>
          </a:p>
        </p:txBody>
      </p:sp>
      <p:pic>
        <p:nvPicPr>
          <p:cNvPr id="7" name="Picture 6">
            <a:extLst>
              <a:ext uri="{FF2B5EF4-FFF2-40B4-BE49-F238E27FC236}">
                <a16:creationId xmlns:a16="http://schemas.microsoft.com/office/drawing/2014/main" id="{50AC1DAE-FE5B-2F0D-4089-B5ADB14419F9}"/>
              </a:ext>
            </a:extLst>
          </p:cNvPr>
          <p:cNvPicPr>
            <a:picLocks noChangeAspect="1"/>
          </p:cNvPicPr>
          <p:nvPr/>
        </p:nvPicPr>
        <p:blipFill>
          <a:blip r:embed="rId3"/>
          <a:stretch>
            <a:fillRect/>
          </a:stretch>
        </p:blipFill>
        <p:spPr>
          <a:xfrm>
            <a:off x="947714" y="3571085"/>
            <a:ext cx="2370127" cy="1902019"/>
          </a:xfrm>
          <a:prstGeom prst="rect">
            <a:avLst/>
          </a:prstGeom>
          <a:ln>
            <a:solidFill>
              <a:schemeClr val="bg1">
                <a:lumMod val="85000"/>
              </a:schemeClr>
            </a:solidFill>
          </a:ln>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68CC6D64-34F7-B520-90EC-04D63E1DA2D7}"/>
              </a:ext>
            </a:extLst>
          </p:cNvPr>
          <p:cNvPicPr>
            <a:picLocks noChangeAspect="1"/>
          </p:cNvPicPr>
          <p:nvPr/>
        </p:nvPicPr>
        <p:blipFill>
          <a:blip r:embed="rId4"/>
          <a:stretch>
            <a:fillRect/>
          </a:stretch>
        </p:blipFill>
        <p:spPr>
          <a:xfrm>
            <a:off x="3659993" y="3571085"/>
            <a:ext cx="2373244" cy="1902019"/>
          </a:xfrm>
          <a:prstGeom prst="rect">
            <a:avLst/>
          </a:prstGeom>
          <a:ln>
            <a:solidFill>
              <a:schemeClr val="bg1">
                <a:lumMod val="85000"/>
              </a:schemeClr>
            </a:solidFill>
          </a:ln>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978787CD-FB00-111B-2727-5CA662578330}"/>
              </a:ext>
            </a:extLst>
          </p:cNvPr>
          <p:cNvPicPr>
            <a:picLocks noChangeAspect="1"/>
          </p:cNvPicPr>
          <p:nvPr/>
        </p:nvPicPr>
        <p:blipFill>
          <a:blip r:embed="rId5"/>
          <a:stretch>
            <a:fillRect/>
          </a:stretch>
        </p:blipFill>
        <p:spPr>
          <a:xfrm>
            <a:off x="6375389" y="3571084"/>
            <a:ext cx="2307942" cy="1902020"/>
          </a:xfrm>
          <a:prstGeom prst="rect">
            <a:avLst/>
          </a:prstGeom>
          <a:ln>
            <a:solidFill>
              <a:schemeClr val="bg1">
                <a:lumMod val="85000"/>
              </a:schemeClr>
            </a:solidFill>
          </a:ln>
          <a:effectLst>
            <a:outerShdw blurRad="50800" dist="38100" dir="2700000" algn="tl" rotWithShape="0">
              <a:prstClr val="black">
                <a:alpha val="40000"/>
              </a:prstClr>
            </a:outerShdw>
          </a:effectLst>
        </p:spPr>
      </p:pic>
      <p:pic>
        <p:nvPicPr>
          <p:cNvPr id="15" name="Picture 14">
            <a:extLst>
              <a:ext uri="{FF2B5EF4-FFF2-40B4-BE49-F238E27FC236}">
                <a16:creationId xmlns:a16="http://schemas.microsoft.com/office/drawing/2014/main" id="{9A6E4E24-4CCE-A032-2D7B-57692EE57D5C}"/>
              </a:ext>
            </a:extLst>
          </p:cNvPr>
          <p:cNvPicPr>
            <a:picLocks noChangeAspect="1"/>
          </p:cNvPicPr>
          <p:nvPr/>
        </p:nvPicPr>
        <p:blipFill>
          <a:blip r:embed="rId6"/>
          <a:stretch>
            <a:fillRect/>
          </a:stretch>
        </p:blipFill>
        <p:spPr>
          <a:xfrm>
            <a:off x="8989484" y="3571084"/>
            <a:ext cx="2480920" cy="1902020"/>
          </a:xfrm>
          <a:prstGeom prst="rect">
            <a:avLst/>
          </a:prstGeom>
          <a:ln>
            <a:solidFill>
              <a:schemeClr val="bg1">
                <a:lumMod val="85000"/>
              </a:schemeClr>
            </a:solidFill>
          </a:ln>
          <a:effectLst>
            <a:outerShdw blurRad="50800" dist="38100" dir="2700000" algn="tl" rotWithShape="0">
              <a:prstClr val="black">
                <a:alpha val="40000"/>
              </a:prstClr>
            </a:outerShdw>
          </a:effectLst>
        </p:spPr>
      </p:pic>
      <p:sp>
        <p:nvSpPr>
          <p:cNvPr id="16" name="TextBox 15">
            <a:extLst>
              <a:ext uri="{FF2B5EF4-FFF2-40B4-BE49-F238E27FC236}">
                <a16:creationId xmlns:a16="http://schemas.microsoft.com/office/drawing/2014/main" id="{0358FB45-0A2E-4603-11EF-630F74094572}"/>
              </a:ext>
            </a:extLst>
          </p:cNvPr>
          <p:cNvSpPr txBox="1"/>
          <p:nvPr/>
        </p:nvSpPr>
        <p:spPr>
          <a:xfrm>
            <a:off x="651673" y="5634642"/>
            <a:ext cx="2815428" cy="461665"/>
          </a:xfrm>
          <a:prstGeom prst="rect">
            <a:avLst/>
          </a:prstGeom>
          <a:noFill/>
        </p:spPr>
        <p:txBody>
          <a:bodyPr wrap="square" rtlCol="0">
            <a:spAutoFit/>
          </a:bodyPr>
          <a:lstStyle/>
          <a:p>
            <a:pPr algn="ctr"/>
            <a:r>
              <a:rPr lang="en-US" sz="1200" b="1" i="1" dirty="0">
                <a:latin typeface="+mn-lt"/>
              </a:rPr>
              <a:t>What is Mobile Services Manager? Is it a threat? How to fix it?</a:t>
            </a:r>
            <a:endParaRPr lang="en-SG" sz="1200" b="1" i="1" dirty="0">
              <a:latin typeface="+mn-lt"/>
            </a:endParaRPr>
          </a:p>
        </p:txBody>
      </p:sp>
      <p:sp>
        <p:nvSpPr>
          <p:cNvPr id="17" name="TextBox 16">
            <a:extLst>
              <a:ext uri="{FF2B5EF4-FFF2-40B4-BE49-F238E27FC236}">
                <a16:creationId xmlns:a16="http://schemas.microsoft.com/office/drawing/2014/main" id="{020C47B0-44C1-B317-EF8C-3D61E42878CB}"/>
              </a:ext>
            </a:extLst>
          </p:cNvPr>
          <p:cNvSpPr txBox="1"/>
          <p:nvPr/>
        </p:nvSpPr>
        <p:spPr>
          <a:xfrm>
            <a:off x="3541498" y="5634642"/>
            <a:ext cx="2491739" cy="461665"/>
          </a:xfrm>
          <a:prstGeom prst="rect">
            <a:avLst/>
          </a:prstGeom>
          <a:noFill/>
        </p:spPr>
        <p:txBody>
          <a:bodyPr wrap="square" rtlCol="0">
            <a:spAutoFit/>
          </a:bodyPr>
          <a:lstStyle/>
          <a:p>
            <a:pPr algn="ctr"/>
            <a:r>
              <a:rPr lang="en-US" sz="1200" b="1" i="1" dirty="0">
                <a:latin typeface="+mn-lt"/>
              </a:rPr>
              <a:t>What is Mobile Services Manager and how to disable it?</a:t>
            </a:r>
            <a:endParaRPr lang="en-SG" sz="1200" b="1" i="1" dirty="0">
              <a:latin typeface="+mn-lt"/>
            </a:endParaRPr>
          </a:p>
        </p:txBody>
      </p:sp>
      <p:sp>
        <p:nvSpPr>
          <p:cNvPr id="18" name="TextBox 17">
            <a:extLst>
              <a:ext uri="{FF2B5EF4-FFF2-40B4-BE49-F238E27FC236}">
                <a16:creationId xmlns:a16="http://schemas.microsoft.com/office/drawing/2014/main" id="{04883A76-2562-766F-EAF1-FB5AE01FA6CE}"/>
              </a:ext>
            </a:extLst>
          </p:cNvPr>
          <p:cNvSpPr txBox="1"/>
          <p:nvPr/>
        </p:nvSpPr>
        <p:spPr>
          <a:xfrm>
            <a:off x="6283490" y="5634642"/>
            <a:ext cx="2491739" cy="461665"/>
          </a:xfrm>
          <a:prstGeom prst="rect">
            <a:avLst/>
          </a:prstGeom>
          <a:noFill/>
        </p:spPr>
        <p:txBody>
          <a:bodyPr wrap="square" rtlCol="0">
            <a:spAutoFit/>
          </a:bodyPr>
          <a:lstStyle/>
          <a:p>
            <a:pPr algn="ctr"/>
            <a:r>
              <a:rPr lang="en-US" sz="1200" b="1" i="1" dirty="0">
                <a:latin typeface="+mn-lt"/>
              </a:rPr>
              <a:t>Mobile Services Manager – is this a threat?</a:t>
            </a:r>
            <a:endParaRPr lang="en-SG" sz="1200" b="1" i="1" dirty="0">
              <a:latin typeface="+mn-lt"/>
            </a:endParaRPr>
          </a:p>
        </p:txBody>
      </p:sp>
      <p:sp>
        <p:nvSpPr>
          <p:cNvPr id="19" name="TextBox 18">
            <a:extLst>
              <a:ext uri="{FF2B5EF4-FFF2-40B4-BE49-F238E27FC236}">
                <a16:creationId xmlns:a16="http://schemas.microsoft.com/office/drawing/2014/main" id="{2EE9DE6D-FBE6-03E5-AF9D-48ADB92F8EF0}"/>
              </a:ext>
            </a:extLst>
          </p:cNvPr>
          <p:cNvSpPr txBox="1"/>
          <p:nvPr/>
        </p:nvSpPr>
        <p:spPr>
          <a:xfrm>
            <a:off x="8837096" y="5542308"/>
            <a:ext cx="2785696" cy="646331"/>
          </a:xfrm>
          <a:prstGeom prst="rect">
            <a:avLst/>
          </a:prstGeom>
          <a:noFill/>
        </p:spPr>
        <p:txBody>
          <a:bodyPr wrap="square" rtlCol="0">
            <a:spAutoFit/>
          </a:bodyPr>
          <a:lstStyle/>
          <a:p>
            <a:pPr algn="ctr"/>
            <a:r>
              <a:rPr lang="en-US" altLang="zh-CN" sz="1200" b="1" i="1" dirty="0">
                <a:latin typeface="+mn-lt"/>
              </a:rPr>
              <a:t>Beware: DT Ignite/Mobile Services Manager now seems to be built into Samsung’s Galaxy Apps</a:t>
            </a:r>
            <a:endParaRPr lang="en-SG" sz="1200" b="1" i="1" dirty="0">
              <a:latin typeface="+mn-lt"/>
            </a:endParaRPr>
          </a:p>
        </p:txBody>
      </p:sp>
    </p:spTree>
    <p:extLst>
      <p:ext uri="{BB962C8B-B14F-4D97-AF65-F5344CB8AC3E}">
        <p14:creationId xmlns:p14="http://schemas.microsoft.com/office/powerpoint/2010/main" val="42644562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74ED7-F406-2E44-1D70-7E804CC17445}"/>
              </a:ext>
            </a:extLst>
          </p:cNvPr>
          <p:cNvSpPr>
            <a:spLocks noGrp="1"/>
          </p:cNvSpPr>
          <p:nvPr>
            <p:ph type="title"/>
          </p:nvPr>
        </p:nvSpPr>
        <p:spPr>
          <a:xfrm>
            <a:off x="849086" y="241604"/>
            <a:ext cx="8771693" cy="500270"/>
          </a:xfrm>
        </p:spPr>
        <p:txBody>
          <a:bodyPr/>
          <a:lstStyle/>
          <a:p>
            <a:r>
              <a:rPr lang="en-US" dirty="0">
                <a:solidFill>
                  <a:srgbClr val="0065BE"/>
                </a:solidFill>
              </a:rPr>
              <a:t>Background</a:t>
            </a:r>
            <a:endParaRPr lang="en-SG" dirty="0">
              <a:solidFill>
                <a:srgbClr val="0065BE"/>
              </a:solidFill>
            </a:endParaRPr>
          </a:p>
        </p:txBody>
      </p:sp>
      <p:sp>
        <p:nvSpPr>
          <p:cNvPr id="3" name="Slide Number Placeholder 2">
            <a:extLst>
              <a:ext uri="{FF2B5EF4-FFF2-40B4-BE49-F238E27FC236}">
                <a16:creationId xmlns:a16="http://schemas.microsoft.com/office/drawing/2014/main" id="{339E17AA-144B-195A-83D9-BE81DB89A52D}"/>
              </a:ext>
            </a:extLst>
          </p:cNvPr>
          <p:cNvSpPr>
            <a:spLocks noGrp="1"/>
          </p:cNvSpPr>
          <p:nvPr>
            <p:ph type="sldNum" sz="quarter" idx="10"/>
          </p:nvPr>
        </p:nvSpPr>
        <p:spPr/>
        <p:txBody>
          <a:bodyPr/>
          <a:lstStyle/>
          <a:p>
            <a:fld id="{5F396457-15B3-4E2E-8B13-7B7D237986EE}" type="slidenum">
              <a:rPr lang="en-US" altLang="en-US" smtClean="0"/>
              <a:pPr/>
              <a:t>31</a:t>
            </a:fld>
            <a:endParaRPr lang="en-US" altLang="en-US"/>
          </a:p>
        </p:txBody>
      </p:sp>
      <p:sp>
        <p:nvSpPr>
          <p:cNvPr id="4" name="Text Placeholder 3">
            <a:extLst>
              <a:ext uri="{FF2B5EF4-FFF2-40B4-BE49-F238E27FC236}">
                <a16:creationId xmlns:a16="http://schemas.microsoft.com/office/drawing/2014/main" id="{1BE3C026-9BAD-FD6F-6584-BDF1017640B6}"/>
              </a:ext>
            </a:extLst>
          </p:cNvPr>
          <p:cNvSpPr>
            <a:spLocks noGrp="1"/>
          </p:cNvSpPr>
          <p:nvPr>
            <p:ph type="body" sz="quarter" idx="12"/>
          </p:nvPr>
        </p:nvSpPr>
        <p:spPr>
          <a:xfrm>
            <a:off x="852294" y="784738"/>
            <a:ext cx="8822232" cy="511124"/>
          </a:xfrm>
        </p:spPr>
        <p:txBody>
          <a:bodyPr/>
          <a:lstStyle/>
          <a:p>
            <a:r>
              <a:rPr lang="en-US" dirty="0">
                <a:solidFill>
                  <a:srgbClr val="0065BE"/>
                </a:solidFill>
              </a:rPr>
              <a:t>Privacy Protection in SDKs</a:t>
            </a:r>
            <a:endParaRPr lang="en-SG" dirty="0">
              <a:solidFill>
                <a:srgbClr val="0065BE"/>
              </a:solidFill>
            </a:endParaRPr>
          </a:p>
        </p:txBody>
      </p:sp>
      <p:sp>
        <p:nvSpPr>
          <p:cNvPr id="5" name="TextBox 4">
            <a:extLst>
              <a:ext uri="{FF2B5EF4-FFF2-40B4-BE49-F238E27FC236}">
                <a16:creationId xmlns:a16="http://schemas.microsoft.com/office/drawing/2014/main" id="{E33E9403-7B5A-0D70-83F9-8E4DCE0D4E31}"/>
              </a:ext>
            </a:extLst>
          </p:cNvPr>
          <p:cNvSpPr txBox="1"/>
          <p:nvPr/>
        </p:nvSpPr>
        <p:spPr>
          <a:xfrm>
            <a:off x="849086" y="1436914"/>
            <a:ext cx="10463348" cy="3170099"/>
          </a:xfrm>
          <a:prstGeom prst="rect">
            <a:avLst/>
          </a:prstGeom>
          <a:noFill/>
        </p:spPr>
        <p:txBody>
          <a:bodyPr wrap="square" rtlCol="0">
            <a:spAutoFit/>
          </a:bodyPr>
          <a:lstStyle/>
          <a:p>
            <a:r>
              <a:rPr lang="en-US" sz="2000" dirty="0">
                <a:latin typeface="+mn-lt"/>
              </a:rPr>
              <a:t>Lack of Transparency</a:t>
            </a:r>
          </a:p>
          <a:p>
            <a:pPr marL="285750" indent="-285750">
              <a:buFont typeface="Arial" panose="020B0604020202020204" pitchFamily="34" charset="0"/>
              <a:buChar char="•"/>
            </a:pPr>
            <a:r>
              <a:rPr lang="en-US" sz="2000" dirty="0">
                <a:latin typeface="+mn-lt"/>
              </a:rPr>
              <a:t>Implementation of third-party SDKs is black-box to app developers</a:t>
            </a:r>
          </a:p>
          <a:p>
            <a:pPr marL="285750" indent="-285750">
              <a:buFont typeface="Arial" panose="020B0604020202020204" pitchFamily="34" charset="0"/>
              <a:buChar char="•"/>
            </a:pPr>
            <a:r>
              <a:rPr lang="en-US" sz="2000" dirty="0">
                <a:latin typeface="+mn-lt"/>
              </a:rPr>
              <a:t>Hard to manage personal data access when there is a permission requested and granted by the embedding app</a:t>
            </a:r>
          </a:p>
          <a:p>
            <a:pPr marL="285750" indent="-285750">
              <a:buFont typeface="Arial" panose="020B0604020202020204" pitchFamily="34" charset="0"/>
              <a:buChar char="•"/>
            </a:pPr>
            <a:endParaRPr lang="en-US" sz="2000" dirty="0">
              <a:latin typeface="+mn-lt"/>
            </a:endParaRPr>
          </a:p>
          <a:p>
            <a:r>
              <a:rPr lang="en-US" sz="2000" dirty="0">
                <a:latin typeface="+mn-lt"/>
              </a:rPr>
              <a:t>Insufficient Regulations</a:t>
            </a:r>
          </a:p>
          <a:p>
            <a:pPr marL="285750" indent="-285750">
              <a:buFont typeface="Arial" panose="020B0604020202020204" pitchFamily="34" charset="0"/>
              <a:buChar char="•"/>
            </a:pPr>
            <a:r>
              <a:rPr lang="en-US" sz="2000" dirty="0">
                <a:latin typeface="+mn-lt"/>
              </a:rPr>
              <a:t>Markets do not impose a strict regulation (like apps)</a:t>
            </a:r>
          </a:p>
          <a:p>
            <a:pPr marL="285750" indent="-285750">
              <a:buFont typeface="Arial" panose="020B0604020202020204" pitchFamily="34" charset="0"/>
              <a:buChar char="•"/>
            </a:pPr>
            <a:r>
              <a:rPr lang="en-US" sz="2000" dirty="0">
                <a:latin typeface="+mn-lt"/>
              </a:rPr>
              <a:t>Privacy policies are often composed of vague and ambiguous guidelines</a:t>
            </a:r>
          </a:p>
          <a:p>
            <a:endParaRPr lang="en-US" sz="2000" dirty="0">
              <a:latin typeface="+mn-lt"/>
            </a:endParaRPr>
          </a:p>
          <a:p>
            <a:r>
              <a:rPr lang="en-US" sz="2000" b="1" dirty="0">
                <a:latin typeface="+mn-lt"/>
              </a:rPr>
              <a:t>SDK users </a:t>
            </a:r>
            <a:r>
              <a:rPr lang="en-US" sz="2000" dirty="0">
                <a:latin typeface="+mn-lt"/>
              </a:rPr>
              <a:t>(developers of the embedding apps) </a:t>
            </a:r>
            <a:r>
              <a:rPr lang="en-US" sz="2000" b="1" dirty="0">
                <a:latin typeface="+mn-lt"/>
              </a:rPr>
              <a:t>are often left in the dark</a:t>
            </a:r>
            <a:r>
              <a:rPr lang="en-US" altLang="zh-CN" sz="2000" b="1" dirty="0">
                <a:latin typeface="+mn-lt"/>
              </a:rPr>
              <a:t>ness</a:t>
            </a:r>
            <a:r>
              <a:rPr lang="en-US" sz="2000" b="1" dirty="0">
                <a:latin typeface="+mn-lt"/>
              </a:rPr>
              <a:t>.</a:t>
            </a:r>
            <a:endParaRPr lang="en-SG" sz="2000" b="1" dirty="0">
              <a:latin typeface="+mn-lt"/>
            </a:endParaRPr>
          </a:p>
        </p:txBody>
      </p:sp>
    </p:spTree>
    <p:extLst>
      <p:ext uri="{BB962C8B-B14F-4D97-AF65-F5344CB8AC3E}">
        <p14:creationId xmlns:p14="http://schemas.microsoft.com/office/powerpoint/2010/main" val="212773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3FEA8-00CD-5607-A458-775EAD94BDA1}"/>
              </a:ext>
            </a:extLst>
          </p:cNvPr>
          <p:cNvSpPr>
            <a:spLocks noGrp="1"/>
          </p:cNvSpPr>
          <p:nvPr>
            <p:ph type="title"/>
          </p:nvPr>
        </p:nvSpPr>
        <p:spPr/>
        <p:txBody>
          <a:bodyPr/>
          <a:lstStyle/>
          <a:p>
            <a:r>
              <a:rPr lang="en-US" altLang="zh-CN" dirty="0">
                <a:solidFill>
                  <a:srgbClr val="0065BE"/>
                </a:solidFill>
              </a:rPr>
              <a:t>Related</a:t>
            </a:r>
            <a:r>
              <a:rPr lang="zh-CN" altLang="en-US" dirty="0">
                <a:solidFill>
                  <a:srgbClr val="0065BE"/>
                </a:solidFill>
              </a:rPr>
              <a:t> </a:t>
            </a:r>
            <a:r>
              <a:rPr lang="en-US" altLang="zh-CN" dirty="0">
                <a:solidFill>
                  <a:srgbClr val="0065BE"/>
                </a:solidFill>
              </a:rPr>
              <a:t>Work</a:t>
            </a:r>
            <a:endParaRPr lang="en-US" dirty="0">
              <a:solidFill>
                <a:srgbClr val="0065BE"/>
              </a:solidFill>
            </a:endParaRPr>
          </a:p>
        </p:txBody>
      </p:sp>
      <p:sp>
        <p:nvSpPr>
          <p:cNvPr id="3" name="Slide Number Placeholder 2">
            <a:extLst>
              <a:ext uri="{FF2B5EF4-FFF2-40B4-BE49-F238E27FC236}">
                <a16:creationId xmlns:a16="http://schemas.microsoft.com/office/drawing/2014/main" id="{ED6CB11D-8C4B-97E5-DF40-E175D3BC9FEA}"/>
              </a:ext>
            </a:extLst>
          </p:cNvPr>
          <p:cNvSpPr>
            <a:spLocks noGrp="1"/>
          </p:cNvSpPr>
          <p:nvPr>
            <p:ph type="sldNum" sz="quarter" idx="10"/>
          </p:nvPr>
        </p:nvSpPr>
        <p:spPr/>
        <p:txBody>
          <a:bodyPr/>
          <a:lstStyle/>
          <a:p>
            <a:fld id="{5F396457-15B3-4E2E-8B13-7B7D237986EE}" type="slidenum">
              <a:rPr lang="en-US" altLang="en-US" smtClean="0"/>
              <a:pPr/>
              <a:t>32</a:t>
            </a:fld>
            <a:endParaRPr lang="en-US" altLang="en-US"/>
          </a:p>
        </p:txBody>
      </p:sp>
      <p:sp>
        <p:nvSpPr>
          <p:cNvPr id="5" name="TextBox 4">
            <a:extLst>
              <a:ext uri="{FF2B5EF4-FFF2-40B4-BE49-F238E27FC236}">
                <a16:creationId xmlns:a16="http://schemas.microsoft.com/office/drawing/2014/main" id="{6A98DFC5-697C-224B-448F-4F319CF85020}"/>
              </a:ext>
            </a:extLst>
          </p:cNvPr>
          <p:cNvSpPr txBox="1"/>
          <p:nvPr/>
        </p:nvSpPr>
        <p:spPr>
          <a:xfrm>
            <a:off x="651672" y="1014853"/>
            <a:ext cx="11182612" cy="4939814"/>
          </a:xfrm>
          <a:prstGeom prst="rect">
            <a:avLst/>
          </a:prstGeom>
          <a:noFill/>
        </p:spPr>
        <p:txBody>
          <a:bodyPr wrap="square" rtlCol="0">
            <a:spAutoFit/>
          </a:bodyPr>
          <a:lstStyle/>
          <a:p>
            <a:pPr>
              <a:spcAft>
                <a:spcPts val="600"/>
              </a:spcAft>
            </a:pPr>
            <a:r>
              <a:rPr lang="en-US" sz="2000" b="1" dirty="0">
                <a:latin typeface="+mn-lt"/>
              </a:rPr>
              <a:t>Third-Party SDKs Privacy Leakage Analysis</a:t>
            </a:r>
          </a:p>
          <a:p>
            <a:pPr marL="285750" indent="-285750">
              <a:spcAft>
                <a:spcPts val="600"/>
              </a:spcAft>
              <a:buFont typeface="Arial" panose="020B0604020202020204" pitchFamily="34" charset="0"/>
              <a:buChar char="•"/>
            </a:pPr>
            <a:r>
              <a:rPr lang="en-US" sz="2000" dirty="0">
                <a:latin typeface="+mn-lt"/>
              </a:rPr>
              <a:t>There is a substantial body of literature addressing various aspects of privacy concerns in the Android ecosystem, which mainly focusing on the privacy preservation OS level </a:t>
            </a:r>
            <a:r>
              <a:rPr lang="en-US" sz="1400" dirty="0">
                <a:solidFill>
                  <a:schemeClr val="tx2"/>
                </a:solidFill>
                <a:latin typeface="+mn-lt"/>
              </a:rPr>
              <a:t>[Meng et al., 2023]</a:t>
            </a:r>
            <a:r>
              <a:rPr lang="en-US" sz="1800" dirty="0">
                <a:solidFill>
                  <a:schemeClr val="tx2"/>
                </a:solidFill>
                <a:latin typeface="+mn-lt"/>
              </a:rPr>
              <a:t> </a:t>
            </a:r>
            <a:r>
              <a:rPr lang="en-US" sz="2000" dirty="0">
                <a:latin typeface="+mn-lt"/>
              </a:rPr>
              <a:t>and app level </a:t>
            </a:r>
            <a:r>
              <a:rPr lang="en-US" sz="1400" dirty="0">
                <a:solidFill>
                  <a:schemeClr val="tx2"/>
                </a:solidFill>
                <a:latin typeface="+mn-lt"/>
              </a:rPr>
              <a:t>[</a:t>
            </a:r>
            <a:r>
              <a:rPr lang="en-US" sz="1400" dirty="0" err="1">
                <a:solidFill>
                  <a:schemeClr val="tx2"/>
                </a:solidFill>
                <a:latin typeface="+mn-lt"/>
              </a:rPr>
              <a:t>Enck</a:t>
            </a:r>
            <a:r>
              <a:rPr lang="en-US" sz="1400" dirty="0">
                <a:solidFill>
                  <a:schemeClr val="tx2"/>
                </a:solidFill>
                <a:latin typeface="+mn-lt"/>
              </a:rPr>
              <a:t> et al., 2010, Zhang et al., 2009, Zhou et al., 2013]</a:t>
            </a:r>
            <a:r>
              <a:rPr lang="en-US" sz="1600" dirty="0">
                <a:latin typeface="+mn-lt"/>
              </a:rPr>
              <a:t>. </a:t>
            </a:r>
          </a:p>
          <a:p>
            <a:pPr marL="285750" indent="-285750">
              <a:spcAft>
                <a:spcPts val="600"/>
              </a:spcAft>
              <a:buFont typeface="Arial" panose="020B0604020202020204" pitchFamily="34" charset="0"/>
              <a:buChar char="•"/>
            </a:pPr>
            <a:r>
              <a:rPr lang="en-US" sz="2000" dirty="0">
                <a:latin typeface="+mn-lt"/>
              </a:rPr>
              <a:t>Various analysis techniques have been explored, including dynamic analysis </a:t>
            </a:r>
            <a:r>
              <a:rPr lang="en-US" sz="1400" dirty="0">
                <a:solidFill>
                  <a:schemeClr val="tx2"/>
                </a:solidFill>
                <a:latin typeface="+mn-lt"/>
              </a:rPr>
              <a:t>[He et al., 2018, </a:t>
            </a:r>
            <a:r>
              <a:rPr lang="en-US" sz="1400" dirty="0" err="1">
                <a:solidFill>
                  <a:schemeClr val="tx2"/>
                </a:solidFill>
                <a:latin typeface="+mn-lt"/>
              </a:rPr>
              <a:t>Razaghpanah</a:t>
            </a:r>
            <a:r>
              <a:rPr lang="en-US" sz="1400" dirty="0">
                <a:solidFill>
                  <a:schemeClr val="tx2"/>
                </a:solidFill>
                <a:latin typeface="+mn-lt"/>
              </a:rPr>
              <a:t> et al., 2018]</a:t>
            </a:r>
            <a:r>
              <a:rPr lang="en-US" sz="1800" i="1" dirty="0">
                <a:solidFill>
                  <a:schemeClr val="tx2"/>
                </a:solidFill>
                <a:latin typeface="+mn-lt"/>
              </a:rPr>
              <a:t> </a:t>
            </a:r>
            <a:r>
              <a:rPr lang="en-US" sz="2000" dirty="0">
                <a:latin typeface="+mn-lt"/>
              </a:rPr>
              <a:t>and static analysis </a:t>
            </a:r>
            <a:r>
              <a:rPr lang="en-US" sz="1400" dirty="0">
                <a:solidFill>
                  <a:schemeClr val="tx2"/>
                </a:solidFill>
                <a:latin typeface="+mn-lt"/>
              </a:rPr>
              <a:t>[</a:t>
            </a:r>
            <a:r>
              <a:rPr lang="en-US" sz="1400" dirty="0" err="1">
                <a:solidFill>
                  <a:schemeClr val="tx2"/>
                </a:solidFill>
                <a:latin typeface="+mn-lt"/>
              </a:rPr>
              <a:t>Enck</a:t>
            </a:r>
            <a:r>
              <a:rPr lang="en-US" sz="1400" dirty="0">
                <a:solidFill>
                  <a:schemeClr val="tx2"/>
                </a:solidFill>
                <a:latin typeface="+mn-lt"/>
              </a:rPr>
              <a:t> et al., 2010, Meng et al., 2023]</a:t>
            </a:r>
            <a:r>
              <a:rPr lang="en-US" sz="2000" dirty="0">
                <a:latin typeface="+mn-lt"/>
              </a:rPr>
              <a:t>.</a:t>
            </a:r>
          </a:p>
          <a:p>
            <a:pPr marL="285750" indent="-285750">
              <a:spcAft>
                <a:spcPts val="600"/>
              </a:spcAft>
              <a:buFont typeface="Arial" panose="020B0604020202020204" pitchFamily="34" charset="0"/>
              <a:buChar char="•"/>
            </a:pPr>
            <a:r>
              <a:rPr lang="en-US" sz="2000" dirty="0">
                <a:latin typeface="+mn-lt"/>
              </a:rPr>
              <a:t>Privacy protection of third-party libraries has been explored in </a:t>
            </a:r>
            <a:r>
              <a:rPr lang="en-US" sz="1400" dirty="0">
                <a:solidFill>
                  <a:schemeClr val="tx2"/>
                </a:solidFill>
                <a:latin typeface="+mn-lt"/>
              </a:rPr>
              <a:t>[He et al., 2018, Liu et al., 2020]</a:t>
            </a:r>
            <a:r>
              <a:rPr lang="en-US" sz="1800" i="1" dirty="0">
                <a:solidFill>
                  <a:schemeClr val="tx2"/>
                </a:solidFill>
                <a:latin typeface="+mn-lt"/>
              </a:rPr>
              <a:t> </a:t>
            </a:r>
            <a:r>
              <a:rPr lang="en-US" sz="2000" dirty="0">
                <a:latin typeface="+mn-lt"/>
              </a:rPr>
              <a:t>although there lacks a study in large scale.</a:t>
            </a:r>
          </a:p>
          <a:p>
            <a:pPr>
              <a:spcAft>
                <a:spcPts val="600"/>
              </a:spcAft>
            </a:pPr>
            <a:r>
              <a:rPr lang="en-US" sz="2000" b="1" dirty="0">
                <a:latin typeface="+mn-lt"/>
              </a:rPr>
              <a:t>Privacy Compliance Evaluation</a:t>
            </a:r>
            <a:r>
              <a:rPr lang="zh-CN" altLang="en-US" sz="2000" b="1" dirty="0">
                <a:latin typeface="+mn-lt"/>
              </a:rPr>
              <a:t> </a:t>
            </a:r>
            <a:r>
              <a:rPr lang="en-US" altLang="zh-CN" sz="2000" b="1" dirty="0">
                <a:latin typeface="+mn-lt"/>
              </a:rPr>
              <a:t>in</a:t>
            </a:r>
            <a:r>
              <a:rPr lang="zh-CN" altLang="en-US" sz="2000" b="1" dirty="0">
                <a:latin typeface="+mn-lt"/>
              </a:rPr>
              <a:t> </a:t>
            </a:r>
            <a:r>
              <a:rPr lang="en-US" altLang="zh-CN" sz="2000" b="1" dirty="0">
                <a:latin typeface="+mn-lt"/>
              </a:rPr>
              <a:t>Other</a:t>
            </a:r>
            <a:r>
              <a:rPr lang="zh-CN" altLang="en-US" sz="2000" b="1" dirty="0">
                <a:latin typeface="+mn-lt"/>
              </a:rPr>
              <a:t> </a:t>
            </a:r>
            <a:r>
              <a:rPr lang="en-US" altLang="zh-CN" sz="2000" b="1" dirty="0">
                <a:latin typeface="+mn-lt"/>
              </a:rPr>
              <a:t>Fields</a:t>
            </a:r>
            <a:endParaRPr lang="en-US" sz="2000" b="1" dirty="0">
              <a:latin typeface="+mn-lt"/>
            </a:endParaRPr>
          </a:p>
          <a:p>
            <a:pPr marL="285750" indent="-285750">
              <a:spcAft>
                <a:spcPts val="600"/>
              </a:spcAft>
              <a:buFont typeface="Arial" panose="020B0604020202020204" pitchFamily="34" charset="0"/>
              <a:buChar char="•"/>
            </a:pPr>
            <a:r>
              <a:rPr lang="en-US" sz="2000" dirty="0">
                <a:latin typeface="+mn-lt"/>
              </a:rPr>
              <a:t>Numerous works focus on detecting inconsistencies between the privacy practices of an app and its descriptions/privacy polices </a:t>
            </a:r>
            <a:r>
              <a:rPr lang="en-US" sz="1400" dirty="0">
                <a:solidFill>
                  <a:schemeClr val="tx2"/>
                </a:solidFill>
                <a:latin typeface="+mn-lt"/>
              </a:rPr>
              <a:t>[</a:t>
            </a:r>
            <a:r>
              <a:rPr lang="en-US" sz="1400" dirty="0" err="1">
                <a:solidFill>
                  <a:schemeClr val="tx2"/>
                </a:solidFill>
                <a:latin typeface="+mn-lt"/>
              </a:rPr>
              <a:t>Andow</a:t>
            </a:r>
            <a:r>
              <a:rPr lang="en-US" sz="1400" dirty="0">
                <a:solidFill>
                  <a:schemeClr val="tx2"/>
                </a:solidFill>
                <a:latin typeface="+mn-lt"/>
              </a:rPr>
              <a:t> et al., 2020, Yu et al., 2021]</a:t>
            </a:r>
            <a:r>
              <a:rPr lang="en-US" sz="2000" dirty="0">
                <a:latin typeface="+mn-lt"/>
              </a:rPr>
              <a:t>.</a:t>
            </a:r>
          </a:p>
          <a:p>
            <a:pPr marL="285750" indent="-285750">
              <a:spcAft>
                <a:spcPts val="600"/>
              </a:spcAft>
              <a:buFont typeface="Arial" panose="020B0604020202020204" pitchFamily="34" charset="0"/>
              <a:buChar char="•"/>
            </a:pPr>
            <a:r>
              <a:rPr lang="en-US" sz="2000" dirty="0">
                <a:latin typeface="+mn-lt"/>
              </a:rPr>
              <a:t>Recent literature </a:t>
            </a:r>
            <a:r>
              <a:rPr lang="en-US" sz="1400" dirty="0">
                <a:solidFill>
                  <a:schemeClr val="tx2"/>
                </a:solidFill>
                <a:latin typeface="+mn-lt"/>
              </a:rPr>
              <a:t>[Yan et al., 2024]</a:t>
            </a:r>
            <a:r>
              <a:rPr lang="en-US" sz="1800" i="1" dirty="0">
                <a:solidFill>
                  <a:schemeClr val="tx2"/>
                </a:solidFill>
                <a:latin typeface="+mn-lt"/>
              </a:rPr>
              <a:t> </a:t>
            </a:r>
            <a:r>
              <a:rPr lang="en-US" sz="2000" dirty="0">
                <a:latin typeface="+mn-lt"/>
              </a:rPr>
              <a:t>resorts to large language models to assess of privacy-related documents that varies in length, structure, and writing quality. </a:t>
            </a:r>
          </a:p>
          <a:p>
            <a:pPr>
              <a:spcAft>
                <a:spcPts val="600"/>
              </a:spcAft>
            </a:pPr>
            <a:endParaRPr lang="en-SG" sz="2000" dirty="0">
              <a:latin typeface="+mn-lt"/>
            </a:endParaRPr>
          </a:p>
        </p:txBody>
      </p:sp>
      <p:sp>
        <p:nvSpPr>
          <p:cNvPr id="6" name="TextBox 5">
            <a:extLst>
              <a:ext uri="{FF2B5EF4-FFF2-40B4-BE49-F238E27FC236}">
                <a16:creationId xmlns:a16="http://schemas.microsoft.com/office/drawing/2014/main" id="{5DEFC0AF-A81B-F2B0-9CF4-D78FB01AD9EF}"/>
              </a:ext>
            </a:extLst>
          </p:cNvPr>
          <p:cNvSpPr txBox="1"/>
          <p:nvPr/>
        </p:nvSpPr>
        <p:spPr>
          <a:xfrm>
            <a:off x="683312" y="5707486"/>
            <a:ext cx="10857016" cy="830997"/>
          </a:xfrm>
          <a:prstGeom prst="rect">
            <a:avLst/>
          </a:prstGeom>
          <a:noFill/>
        </p:spPr>
        <p:txBody>
          <a:bodyPr wrap="square">
            <a:spAutoFit/>
          </a:bodyPr>
          <a:lstStyle/>
          <a:p>
            <a:pPr>
              <a:lnSpc>
                <a:spcPct val="100000"/>
              </a:lnSpc>
              <a:spcBef>
                <a:spcPts val="0"/>
              </a:spcBef>
              <a:spcAft>
                <a:spcPts val="1200"/>
              </a:spcAft>
            </a:pPr>
            <a:r>
              <a:rPr lang="en-US" altLang="zh-CN" sz="2400" b="1" i="1" dirty="0">
                <a:solidFill>
                  <a:srgbClr val="0065BE"/>
                </a:solidFill>
                <a:latin typeface="+mn-lt"/>
              </a:rPr>
              <a:t>There</a:t>
            </a:r>
            <a:r>
              <a:rPr lang="zh-CN" altLang="en-US" sz="2400" b="1" i="1" dirty="0">
                <a:solidFill>
                  <a:srgbClr val="0065BE"/>
                </a:solidFill>
                <a:latin typeface="+mn-lt"/>
              </a:rPr>
              <a:t> </a:t>
            </a:r>
            <a:r>
              <a:rPr lang="en-US" altLang="zh-CN" sz="2400" b="1" i="1" dirty="0">
                <a:solidFill>
                  <a:srgbClr val="0065BE"/>
                </a:solidFill>
                <a:latin typeface="+mn-lt"/>
              </a:rPr>
              <a:t>is</a:t>
            </a:r>
            <a:r>
              <a:rPr lang="zh-CN" altLang="en-US" sz="2400" b="1" i="1" dirty="0">
                <a:solidFill>
                  <a:srgbClr val="0065BE"/>
                </a:solidFill>
                <a:latin typeface="+mn-lt"/>
              </a:rPr>
              <a:t> </a:t>
            </a:r>
            <a:r>
              <a:rPr lang="en-US" altLang="zh-CN" sz="2400" b="1" i="1" dirty="0">
                <a:solidFill>
                  <a:srgbClr val="0065BE"/>
                </a:solidFill>
                <a:latin typeface="+mn-lt"/>
              </a:rPr>
              <a:t>no</a:t>
            </a:r>
            <a:r>
              <a:rPr lang="zh-CN" altLang="en-US" sz="2400" b="1" i="1" dirty="0">
                <a:solidFill>
                  <a:srgbClr val="0065BE"/>
                </a:solidFill>
                <a:latin typeface="+mn-lt"/>
              </a:rPr>
              <a:t> </a:t>
            </a:r>
            <a:r>
              <a:rPr lang="en-US" altLang="zh-CN" sz="2400" b="1" i="1" dirty="0">
                <a:solidFill>
                  <a:srgbClr val="0065BE"/>
                </a:solidFill>
                <a:latin typeface="+mn-lt"/>
              </a:rPr>
              <a:t>large-scale</a:t>
            </a:r>
            <a:r>
              <a:rPr lang="zh-CN" altLang="en-US" sz="2400" b="1" i="1" dirty="0">
                <a:solidFill>
                  <a:srgbClr val="0065BE"/>
                </a:solidFill>
                <a:latin typeface="+mn-lt"/>
              </a:rPr>
              <a:t> </a:t>
            </a:r>
            <a:r>
              <a:rPr lang="en-US" altLang="zh-CN" sz="2400" b="1" i="1" dirty="0">
                <a:solidFill>
                  <a:srgbClr val="0065BE"/>
                </a:solidFill>
                <a:latin typeface="+mn-lt"/>
              </a:rPr>
              <a:t>privacy</a:t>
            </a:r>
            <a:r>
              <a:rPr lang="zh-CN" altLang="en-US" sz="2400" b="1" i="1" dirty="0">
                <a:solidFill>
                  <a:srgbClr val="0065BE"/>
                </a:solidFill>
                <a:latin typeface="+mn-lt"/>
              </a:rPr>
              <a:t> </a:t>
            </a:r>
            <a:r>
              <a:rPr lang="en-US" altLang="zh-CN" sz="2400" b="1" i="1" dirty="0">
                <a:solidFill>
                  <a:srgbClr val="0065BE"/>
                </a:solidFill>
                <a:latin typeface="+mn-lt"/>
              </a:rPr>
              <a:t>measurement</a:t>
            </a:r>
            <a:r>
              <a:rPr lang="zh-CN" altLang="en-US" sz="2400" b="1" i="1" dirty="0">
                <a:solidFill>
                  <a:srgbClr val="0065BE"/>
                </a:solidFill>
                <a:latin typeface="+mn-lt"/>
              </a:rPr>
              <a:t> </a:t>
            </a:r>
            <a:r>
              <a:rPr lang="en-US" altLang="zh-CN" sz="2400" b="1" i="1" dirty="0">
                <a:solidFill>
                  <a:srgbClr val="0065BE"/>
                </a:solidFill>
                <a:latin typeface="+mn-lt"/>
              </a:rPr>
              <a:t>in</a:t>
            </a:r>
            <a:r>
              <a:rPr lang="zh-CN" altLang="en-US" sz="2400" b="1" i="1" dirty="0">
                <a:solidFill>
                  <a:srgbClr val="0065BE"/>
                </a:solidFill>
                <a:latin typeface="+mn-lt"/>
              </a:rPr>
              <a:t> </a:t>
            </a:r>
            <a:r>
              <a:rPr lang="en-SG" altLang="zh-CN" sz="2400" b="1" i="1" dirty="0">
                <a:solidFill>
                  <a:srgbClr val="0065BE"/>
                </a:solidFill>
                <a:latin typeface="+mn-lt"/>
              </a:rPr>
              <a:t>the </a:t>
            </a:r>
            <a:r>
              <a:rPr lang="en-US" altLang="zh-CN" sz="2400" b="1" i="1" dirty="0">
                <a:solidFill>
                  <a:srgbClr val="0065BE"/>
                </a:solidFill>
                <a:latin typeface="+mn-lt"/>
              </a:rPr>
              <a:t>Android</a:t>
            </a:r>
            <a:r>
              <a:rPr lang="zh-CN" altLang="en-US" sz="2400" b="1" i="1" dirty="0">
                <a:solidFill>
                  <a:srgbClr val="0065BE"/>
                </a:solidFill>
                <a:latin typeface="+mn-lt"/>
              </a:rPr>
              <a:t> </a:t>
            </a:r>
            <a:r>
              <a:rPr lang="en-US" altLang="zh-CN" sz="2400" b="1" i="1" dirty="0">
                <a:solidFill>
                  <a:srgbClr val="0065BE"/>
                </a:solidFill>
                <a:latin typeface="+mn-lt"/>
              </a:rPr>
              <a:t>ecosystem</a:t>
            </a:r>
            <a:r>
              <a:rPr lang="zh-CN" altLang="en-US" sz="2400" b="1" i="1" dirty="0">
                <a:solidFill>
                  <a:srgbClr val="0065BE"/>
                </a:solidFill>
                <a:latin typeface="+mn-lt"/>
              </a:rPr>
              <a:t> </a:t>
            </a:r>
            <a:r>
              <a:rPr lang="en-US" altLang="zh-CN" sz="2400" b="1" i="1" dirty="0">
                <a:solidFill>
                  <a:srgbClr val="0065BE"/>
                </a:solidFill>
                <a:latin typeface="+mn-lt"/>
              </a:rPr>
              <a:t>at</a:t>
            </a:r>
            <a:r>
              <a:rPr lang="zh-CN" altLang="en-US" sz="2400" b="1" i="1" dirty="0">
                <a:solidFill>
                  <a:srgbClr val="0065BE"/>
                </a:solidFill>
                <a:latin typeface="+mn-lt"/>
              </a:rPr>
              <a:t> </a:t>
            </a:r>
            <a:r>
              <a:rPr lang="en-US" altLang="zh-CN" sz="2400" b="1" i="1" dirty="0">
                <a:solidFill>
                  <a:srgbClr val="0065BE"/>
                </a:solidFill>
                <a:latin typeface="+mn-lt"/>
              </a:rPr>
              <a:t>the</a:t>
            </a:r>
            <a:r>
              <a:rPr lang="zh-CN" altLang="en-US" sz="2400" b="1" i="1" dirty="0">
                <a:solidFill>
                  <a:srgbClr val="0065BE"/>
                </a:solidFill>
                <a:latin typeface="+mn-lt"/>
              </a:rPr>
              <a:t> </a:t>
            </a:r>
            <a:r>
              <a:rPr lang="en-US" altLang="zh-CN" sz="2400" b="1" i="1" dirty="0">
                <a:solidFill>
                  <a:srgbClr val="0065BE"/>
                </a:solidFill>
                <a:latin typeface="+mn-lt"/>
              </a:rPr>
              <a:t>SDK</a:t>
            </a:r>
            <a:r>
              <a:rPr lang="zh-CN" altLang="en-US" sz="2400" b="1" i="1" dirty="0">
                <a:solidFill>
                  <a:srgbClr val="0065BE"/>
                </a:solidFill>
                <a:latin typeface="+mn-lt"/>
              </a:rPr>
              <a:t> </a:t>
            </a:r>
            <a:r>
              <a:rPr lang="en-US" altLang="zh-CN" sz="2400" b="1" i="1" dirty="0">
                <a:solidFill>
                  <a:srgbClr val="0065BE"/>
                </a:solidFill>
                <a:latin typeface="+mn-lt"/>
              </a:rPr>
              <a:t>level.</a:t>
            </a:r>
            <a:endParaRPr lang="en-US" sz="2000" dirty="0">
              <a:solidFill>
                <a:srgbClr val="0065BE"/>
              </a:solidFill>
              <a:latin typeface="+mn-lt"/>
            </a:endParaRPr>
          </a:p>
        </p:txBody>
      </p:sp>
    </p:spTree>
    <p:extLst>
      <p:ext uri="{BB962C8B-B14F-4D97-AF65-F5344CB8AC3E}">
        <p14:creationId xmlns:p14="http://schemas.microsoft.com/office/powerpoint/2010/main" val="12008145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74ED7-F406-2E44-1D70-7E804CC17445}"/>
              </a:ext>
            </a:extLst>
          </p:cNvPr>
          <p:cNvSpPr>
            <a:spLocks noGrp="1"/>
          </p:cNvSpPr>
          <p:nvPr>
            <p:ph type="title"/>
          </p:nvPr>
        </p:nvSpPr>
        <p:spPr>
          <a:xfrm>
            <a:off x="849086" y="431610"/>
            <a:ext cx="8771693" cy="500270"/>
          </a:xfrm>
        </p:spPr>
        <p:txBody>
          <a:bodyPr/>
          <a:lstStyle/>
          <a:p>
            <a:r>
              <a:rPr lang="en-US" altLang="zh-CN" dirty="0">
                <a:solidFill>
                  <a:srgbClr val="0065BE"/>
                </a:solidFill>
              </a:rPr>
              <a:t>Goal</a:t>
            </a:r>
            <a:r>
              <a:rPr lang="en-US" dirty="0">
                <a:solidFill>
                  <a:srgbClr val="0065BE"/>
                </a:solidFill>
              </a:rPr>
              <a:t> </a:t>
            </a:r>
            <a:r>
              <a:rPr lang="en-US" altLang="zh-CN" dirty="0">
                <a:solidFill>
                  <a:srgbClr val="0065BE"/>
                </a:solidFill>
              </a:rPr>
              <a:t>&amp;</a:t>
            </a:r>
            <a:r>
              <a:rPr lang="en-US" dirty="0">
                <a:solidFill>
                  <a:srgbClr val="0065BE"/>
                </a:solidFill>
              </a:rPr>
              <a:t> Challenges</a:t>
            </a:r>
            <a:endParaRPr lang="en-SG" dirty="0">
              <a:solidFill>
                <a:srgbClr val="0065BE"/>
              </a:solidFill>
            </a:endParaRPr>
          </a:p>
        </p:txBody>
      </p:sp>
      <p:sp>
        <p:nvSpPr>
          <p:cNvPr id="3" name="Slide Number Placeholder 2">
            <a:extLst>
              <a:ext uri="{FF2B5EF4-FFF2-40B4-BE49-F238E27FC236}">
                <a16:creationId xmlns:a16="http://schemas.microsoft.com/office/drawing/2014/main" id="{339E17AA-144B-195A-83D9-BE81DB89A52D}"/>
              </a:ext>
            </a:extLst>
          </p:cNvPr>
          <p:cNvSpPr>
            <a:spLocks noGrp="1"/>
          </p:cNvSpPr>
          <p:nvPr>
            <p:ph type="sldNum" sz="quarter" idx="10"/>
          </p:nvPr>
        </p:nvSpPr>
        <p:spPr/>
        <p:txBody>
          <a:bodyPr/>
          <a:lstStyle/>
          <a:p>
            <a:fld id="{5F396457-15B3-4E2E-8B13-7B7D237986EE}" type="slidenum">
              <a:rPr lang="en-US" altLang="en-US" smtClean="0"/>
              <a:pPr/>
              <a:t>33</a:t>
            </a:fld>
            <a:endParaRPr lang="en-US" altLang="en-US"/>
          </a:p>
        </p:txBody>
      </p:sp>
      <p:sp>
        <p:nvSpPr>
          <p:cNvPr id="5" name="TextBox 4">
            <a:extLst>
              <a:ext uri="{FF2B5EF4-FFF2-40B4-BE49-F238E27FC236}">
                <a16:creationId xmlns:a16="http://schemas.microsoft.com/office/drawing/2014/main" id="{E33E9403-7B5A-0D70-83F9-8E4DCE0D4E31}"/>
              </a:ext>
            </a:extLst>
          </p:cNvPr>
          <p:cNvSpPr txBox="1"/>
          <p:nvPr/>
        </p:nvSpPr>
        <p:spPr>
          <a:xfrm>
            <a:off x="849086" y="1436914"/>
            <a:ext cx="10463348" cy="2554545"/>
          </a:xfrm>
          <a:prstGeom prst="rect">
            <a:avLst/>
          </a:prstGeom>
          <a:noFill/>
        </p:spPr>
        <p:txBody>
          <a:bodyPr wrap="square" rtlCol="0">
            <a:spAutoFit/>
          </a:bodyPr>
          <a:lstStyle/>
          <a:p>
            <a:r>
              <a:rPr lang="en-US" sz="2000" dirty="0">
                <a:latin typeface="+mn-lt"/>
              </a:rPr>
              <a:t>This work aims to gain insights into the landscape of privacy protection at the SDK level through a large-scale study of existing SDK packages.</a:t>
            </a:r>
          </a:p>
          <a:p>
            <a:endParaRPr lang="en-US" sz="2000" dirty="0">
              <a:latin typeface="+mn-lt"/>
            </a:endParaRPr>
          </a:p>
          <a:p>
            <a:r>
              <a:rPr lang="en-US" altLang="zh-CN" sz="2000" dirty="0">
                <a:latin typeface="+mn-lt"/>
              </a:rPr>
              <a:t>Three</a:t>
            </a:r>
            <a:r>
              <a:rPr lang="zh-CN" altLang="en-US" sz="2000" dirty="0">
                <a:latin typeface="+mn-lt"/>
              </a:rPr>
              <a:t> </a:t>
            </a:r>
            <a:r>
              <a:rPr lang="en-US" altLang="zh-CN" sz="2000" dirty="0">
                <a:latin typeface="+mn-lt"/>
              </a:rPr>
              <a:t>Challenges</a:t>
            </a:r>
          </a:p>
          <a:p>
            <a:endParaRPr lang="en-US" altLang="zh-CN" sz="2000" dirty="0">
              <a:latin typeface="+mn-lt"/>
            </a:endParaRPr>
          </a:p>
          <a:p>
            <a:pPr marL="285750" indent="-285750">
              <a:buFont typeface="Arial" panose="020B0604020202020204" pitchFamily="34" charset="0"/>
              <a:buChar char="•"/>
            </a:pPr>
            <a:r>
              <a:rPr lang="en-US" altLang="zh-CN" sz="2000" dirty="0">
                <a:latin typeface="+mn-lt"/>
              </a:rPr>
              <a:t>Assess</a:t>
            </a:r>
            <a:r>
              <a:rPr lang="zh-CN" altLang="en-US" sz="2000" dirty="0">
                <a:latin typeface="+mn-lt"/>
              </a:rPr>
              <a:t> </a:t>
            </a:r>
            <a:r>
              <a:rPr lang="en-US" altLang="zh-CN" sz="2000" dirty="0">
                <a:latin typeface="+mn-lt"/>
              </a:rPr>
              <a:t>SDK</a:t>
            </a:r>
            <a:r>
              <a:rPr lang="zh-CN" altLang="en-US" sz="2000" dirty="0">
                <a:latin typeface="+mn-lt"/>
              </a:rPr>
              <a:t> </a:t>
            </a:r>
            <a:r>
              <a:rPr lang="en-US" altLang="zh-CN" sz="2000" dirty="0">
                <a:latin typeface="+mn-lt"/>
              </a:rPr>
              <a:t>privacy</a:t>
            </a:r>
            <a:r>
              <a:rPr lang="zh-CN" altLang="en-US" sz="2000" dirty="0">
                <a:latin typeface="+mn-lt"/>
              </a:rPr>
              <a:t> </a:t>
            </a:r>
            <a:r>
              <a:rPr lang="en-US" altLang="zh-CN" sz="2000" dirty="0">
                <a:latin typeface="+mn-lt"/>
              </a:rPr>
              <a:t>disclosure</a:t>
            </a:r>
            <a:r>
              <a:rPr lang="zh-CN" altLang="en-US" sz="2000" dirty="0">
                <a:latin typeface="+mn-lt"/>
              </a:rPr>
              <a:t> </a:t>
            </a:r>
            <a:r>
              <a:rPr lang="en-US" altLang="zh-CN" sz="2000" dirty="0">
                <a:latin typeface="+mn-lt"/>
              </a:rPr>
              <a:t>in</a:t>
            </a:r>
            <a:r>
              <a:rPr lang="zh-CN" altLang="en-US" sz="2000" dirty="0">
                <a:latin typeface="+mn-lt"/>
              </a:rPr>
              <a:t> </a:t>
            </a:r>
            <a:r>
              <a:rPr lang="en-US" altLang="zh-CN" sz="2000" dirty="0">
                <a:latin typeface="+mn-lt"/>
              </a:rPr>
              <a:t>natural</a:t>
            </a:r>
            <a:r>
              <a:rPr lang="zh-CN" altLang="en-US" sz="2000" dirty="0">
                <a:latin typeface="+mn-lt"/>
              </a:rPr>
              <a:t> </a:t>
            </a:r>
            <a:r>
              <a:rPr lang="en-US" altLang="zh-CN" sz="2000" dirty="0">
                <a:latin typeface="+mn-lt"/>
              </a:rPr>
              <a:t>language</a:t>
            </a:r>
          </a:p>
          <a:p>
            <a:pPr marL="285750" indent="-285750">
              <a:buFont typeface="Arial" panose="020B0604020202020204" pitchFamily="34" charset="0"/>
              <a:buChar char="•"/>
            </a:pPr>
            <a:r>
              <a:rPr lang="en-US" altLang="zh-CN" sz="2000" dirty="0">
                <a:latin typeface="+mn-lt"/>
              </a:rPr>
              <a:t>Investigate</a:t>
            </a:r>
            <a:r>
              <a:rPr lang="zh-CN" altLang="en-US" sz="2000" dirty="0">
                <a:latin typeface="+mn-lt"/>
              </a:rPr>
              <a:t> </a:t>
            </a:r>
            <a:r>
              <a:rPr lang="en-US" altLang="zh-CN" sz="2000" dirty="0">
                <a:latin typeface="+mn-lt"/>
              </a:rPr>
              <a:t>SDK</a:t>
            </a:r>
            <a:r>
              <a:rPr lang="zh-CN" altLang="en-US" sz="2000" dirty="0">
                <a:latin typeface="+mn-lt"/>
              </a:rPr>
              <a:t> </a:t>
            </a:r>
            <a:r>
              <a:rPr lang="en-US" altLang="zh-CN" sz="2000" dirty="0">
                <a:latin typeface="+mn-lt"/>
              </a:rPr>
              <a:t>privacy</a:t>
            </a:r>
            <a:r>
              <a:rPr lang="zh-CN" altLang="en-US" sz="2000" dirty="0">
                <a:latin typeface="+mn-lt"/>
              </a:rPr>
              <a:t> </a:t>
            </a:r>
            <a:r>
              <a:rPr lang="en-US" altLang="zh-CN" sz="2000" dirty="0">
                <a:latin typeface="+mn-lt"/>
              </a:rPr>
              <a:t>behaviors</a:t>
            </a:r>
            <a:r>
              <a:rPr lang="zh-CN" altLang="en-US" sz="2000" dirty="0">
                <a:latin typeface="+mn-lt"/>
              </a:rPr>
              <a:t> </a:t>
            </a:r>
            <a:r>
              <a:rPr lang="en-US" altLang="zh-CN" sz="2000" dirty="0">
                <a:latin typeface="+mn-lt"/>
              </a:rPr>
              <a:t>(read,</a:t>
            </a:r>
            <a:r>
              <a:rPr lang="zh-CN" altLang="en-US" sz="2000" dirty="0">
                <a:latin typeface="+mn-lt"/>
              </a:rPr>
              <a:t> </a:t>
            </a:r>
            <a:r>
              <a:rPr lang="en-US" altLang="zh-CN" sz="2000" dirty="0">
                <a:latin typeface="+mn-lt"/>
              </a:rPr>
              <a:t>collect,</a:t>
            </a:r>
            <a:r>
              <a:rPr lang="zh-CN" altLang="en-US" sz="2000" dirty="0">
                <a:latin typeface="+mn-lt"/>
              </a:rPr>
              <a:t> </a:t>
            </a:r>
            <a:r>
              <a:rPr lang="en-US" altLang="zh-CN" sz="2000" dirty="0">
                <a:latin typeface="+mn-lt"/>
              </a:rPr>
              <a:t>and</a:t>
            </a:r>
            <a:r>
              <a:rPr lang="zh-CN" altLang="en-US" sz="2000" dirty="0">
                <a:latin typeface="+mn-lt"/>
              </a:rPr>
              <a:t> </a:t>
            </a:r>
            <a:r>
              <a:rPr lang="en-US" altLang="zh-CN" sz="2000" dirty="0">
                <a:latin typeface="+mn-lt"/>
              </a:rPr>
              <a:t>share)</a:t>
            </a:r>
          </a:p>
          <a:p>
            <a:pPr marL="285750" indent="-285750">
              <a:buFont typeface="Arial" panose="020B0604020202020204" pitchFamily="34" charset="0"/>
              <a:buChar char="•"/>
            </a:pPr>
            <a:r>
              <a:rPr lang="en-US" altLang="zh-CN" sz="2000" dirty="0">
                <a:latin typeface="+mn-lt"/>
              </a:rPr>
              <a:t>Measure</a:t>
            </a:r>
            <a:r>
              <a:rPr lang="zh-CN" altLang="en-US" sz="2000" dirty="0">
                <a:latin typeface="+mn-lt"/>
              </a:rPr>
              <a:t> </a:t>
            </a:r>
            <a:r>
              <a:rPr lang="en-US" altLang="zh-CN" sz="2000" dirty="0">
                <a:latin typeface="+mn-lt"/>
              </a:rPr>
              <a:t>SDK</a:t>
            </a:r>
            <a:r>
              <a:rPr lang="zh-CN" altLang="en-US" sz="2000" dirty="0">
                <a:latin typeface="+mn-lt"/>
              </a:rPr>
              <a:t> </a:t>
            </a:r>
            <a:r>
              <a:rPr lang="en-US" altLang="zh-CN" sz="2000" dirty="0">
                <a:latin typeface="+mn-lt"/>
              </a:rPr>
              <a:t>privacy</a:t>
            </a:r>
            <a:r>
              <a:rPr lang="zh-CN" altLang="en-US" sz="2000" dirty="0">
                <a:latin typeface="+mn-lt"/>
              </a:rPr>
              <a:t> </a:t>
            </a:r>
            <a:r>
              <a:rPr lang="en-US" altLang="zh-CN" sz="2000" dirty="0">
                <a:latin typeface="+mn-lt"/>
              </a:rPr>
              <a:t>preservation</a:t>
            </a:r>
            <a:r>
              <a:rPr lang="zh-CN" altLang="en-US" sz="2000" dirty="0">
                <a:latin typeface="+mn-lt"/>
              </a:rPr>
              <a:t> </a:t>
            </a:r>
            <a:r>
              <a:rPr lang="en-US" altLang="zh-CN" sz="2000" dirty="0">
                <a:latin typeface="+mn-lt"/>
              </a:rPr>
              <a:t>on</a:t>
            </a:r>
            <a:r>
              <a:rPr lang="zh-CN" altLang="en-US" sz="2000" dirty="0">
                <a:latin typeface="+mn-lt"/>
              </a:rPr>
              <a:t> </a:t>
            </a:r>
            <a:r>
              <a:rPr lang="en-US" altLang="zh-CN" sz="2000" dirty="0">
                <a:latin typeface="+mn-lt"/>
              </a:rPr>
              <a:t>a</a:t>
            </a:r>
            <a:r>
              <a:rPr lang="zh-CN" altLang="en-US" sz="2000" dirty="0">
                <a:latin typeface="+mn-lt"/>
              </a:rPr>
              <a:t> </a:t>
            </a:r>
            <a:r>
              <a:rPr lang="en-US" altLang="zh-CN" sz="2000" dirty="0">
                <a:latin typeface="+mn-lt"/>
              </a:rPr>
              <a:t>large</a:t>
            </a:r>
            <a:r>
              <a:rPr lang="zh-CN" altLang="en-US" sz="2000" dirty="0">
                <a:latin typeface="+mn-lt"/>
              </a:rPr>
              <a:t> </a:t>
            </a:r>
            <a:r>
              <a:rPr lang="en-US" altLang="zh-CN" sz="2000" dirty="0">
                <a:latin typeface="+mn-lt"/>
              </a:rPr>
              <a:t>scale</a:t>
            </a:r>
            <a:endParaRPr lang="en-US" sz="2000" dirty="0">
              <a:latin typeface="+mn-lt"/>
            </a:endParaRPr>
          </a:p>
        </p:txBody>
      </p:sp>
    </p:spTree>
    <p:extLst>
      <p:ext uri="{BB962C8B-B14F-4D97-AF65-F5344CB8AC3E}">
        <p14:creationId xmlns:p14="http://schemas.microsoft.com/office/powerpoint/2010/main" val="37307257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74ED7-F406-2E44-1D70-7E804CC17445}"/>
              </a:ext>
            </a:extLst>
          </p:cNvPr>
          <p:cNvSpPr>
            <a:spLocks noGrp="1"/>
          </p:cNvSpPr>
          <p:nvPr>
            <p:ph type="title"/>
          </p:nvPr>
        </p:nvSpPr>
        <p:spPr>
          <a:xfrm>
            <a:off x="849086" y="588795"/>
            <a:ext cx="8771693" cy="500270"/>
          </a:xfrm>
        </p:spPr>
        <p:txBody>
          <a:bodyPr/>
          <a:lstStyle/>
          <a:p>
            <a:r>
              <a:rPr lang="en-US" altLang="zh-CN" dirty="0">
                <a:solidFill>
                  <a:srgbClr val="0065BE"/>
                </a:solidFill>
              </a:rPr>
              <a:t>Potential</a:t>
            </a:r>
            <a:r>
              <a:rPr lang="zh-CN" altLang="en-US" dirty="0">
                <a:solidFill>
                  <a:srgbClr val="0065BE"/>
                </a:solidFill>
              </a:rPr>
              <a:t> </a:t>
            </a:r>
            <a:r>
              <a:rPr lang="en-US" altLang="zh-CN" dirty="0">
                <a:solidFill>
                  <a:srgbClr val="0065BE"/>
                </a:solidFill>
              </a:rPr>
              <a:t>Compliance</a:t>
            </a:r>
            <a:r>
              <a:rPr lang="zh-CN" altLang="en-US" dirty="0">
                <a:solidFill>
                  <a:srgbClr val="0065BE"/>
                </a:solidFill>
              </a:rPr>
              <a:t> </a:t>
            </a:r>
            <a:r>
              <a:rPr lang="en-US" altLang="zh-CN" dirty="0">
                <a:solidFill>
                  <a:srgbClr val="0065BE"/>
                </a:solidFill>
              </a:rPr>
              <a:t>Issues</a:t>
            </a:r>
            <a:endParaRPr lang="en-SG" dirty="0">
              <a:solidFill>
                <a:srgbClr val="0065BE"/>
              </a:solidFill>
            </a:endParaRPr>
          </a:p>
        </p:txBody>
      </p:sp>
      <p:sp>
        <p:nvSpPr>
          <p:cNvPr id="3" name="Slide Number Placeholder 2">
            <a:extLst>
              <a:ext uri="{FF2B5EF4-FFF2-40B4-BE49-F238E27FC236}">
                <a16:creationId xmlns:a16="http://schemas.microsoft.com/office/drawing/2014/main" id="{339E17AA-144B-195A-83D9-BE81DB89A52D}"/>
              </a:ext>
            </a:extLst>
          </p:cNvPr>
          <p:cNvSpPr>
            <a:spLocks noGrp="1"/>
          </p:cNvSpPr>
          <p:nvPr>
            <p:ph type="sldNum" sz="quarter" idx="10"/>
          </p:nvPr>
        </p:nvSpPr>
        <p:spPr/>
        <p:txBody>
          <a:bodyPr/>
          <a:lstStyle/>
          <a:p>
            <a:fld id="{5F396457-15B3-4E2E-8B13-7B7D237986EE}" type="slidenum">
              <a:rPr lang="en-US" altLang="en-US" smtClean="0"/>
              <a:pPr/>
              <a:t>34</a:t>
            </a:fld>
            <a:endParaRPr lang="en-US" altLang="en-US"/>
          </a:p>
        </p:txBody>
      </p:sp>
      <p:sp>
        <p:nvSpPr>
          <p:cNvPr id="5" name="TextBox 4">
            <a:extLst>
              <a:ext uri="{FF2B5EF4-FFF2-40B4-BE49-F238E27FC236}">
                <a16:creationId xmlns:a16="http://schemas.microsoft.com/office/drawing/2014/main" id="{E33E9403-7B5A-0D70-83F9-8E4DCE0D4E31}"/>
              </a:ext>
            </a:extLst>
          </p:cNvPr>
          <p:cNvSpPr txBox="1"/>
          <p:nvPr/>
        </p:nvSpPr>
        <p:spPr>
          <a:xfrm>
            <a:off x="849086" y="1436914"/>
            <a:ext cx="10463348" cy="3477875"/>
          </a:xfrm>
          <a:prstGeom prst="rect">
            <a:avLst/>
          </a:prstGeom>
          <a:noFill/>
        </p:spPr>
        <p:txBody>
          <a:bodyPr wrap="square" rtlCol="0">
            <a:spAutoFit/>
          </a:bodyPr>
          <a:lstStyle/>
          <a:p>
            <a:r>
              <a:rPr lang="en-US" sz="2000" dirty="0">
                <a:latin typeface="+mn-lt"/>
              </a:rPr>
              <a:t>Three types of issues are investigated:</a:t>
            </a:r>
          </a:p>
          <a:p>
            <a:endParaRPr lang="en-US" sz="2000" b="1" dirty="0">
              <a:latin typeface="+mn-lt"/>
            </a:endParaRPr>
          </a:p>
          <a:p>
            <a:pPr marL="342900" indent="-342900">
              <a:buFont typeface="Arial" panose="020B0604020202020204" pitchFamily="34" charset="0"/>
              <a:buChar char="•"/>
            </a:pPr>
            <a:r>
              <a:rPr lang="en-US" sz="2000" b="1" dirty="0">
                <a:latin typeface="+mn-lt"/>
              </a:rPr>
              <a:t>(Type I) Privacy leakage</a:t>
            </a:r>
          </a:p>
          <a:p>
            <a:pPr marL="800100" lvl="1" indent="-342900">
              <a:buFont typeface="Arial" panose="020B0604020202020204" pitchFamily="34" charset="0"/>
              <a:buChar char="•"/>
            </a:pPr>
            <a:r>
              <a:rPr lang="en-US" sz="2000" dirty="0">
                <a:latin typeface="+mn-lt"/>
              </a:rPr>
              <a:t>An SDK shares users’ privacy in public spaces.</a:t>
            </a:r>
          </a:p>
          <a:p>
            <a:pPr marL="800100" lvl="1" indent="-342900">
              <a:buFont typeface="Arial" panose="020B0604020202020204" pitchFamily="34" charset="0"/>
              <a:buChar char="•"/>
            </a:pPr>
            <a:endParaRPr lang="en-US" sz="2000" dirty="0">
              <a:latin typeface="+mn-lt"/>
            </a:endParaRPr>
          </a:p>
          <a:p>
            <a:pPr marL="342900" indent="-342900">
              <a:buFont typeface="Arial" panose="020B0604020202020204" pitchFamily="34" charset="0"/>
              <a:buChar char="•"/>
            </a:pPr>
            <a:r>
              <a:rPr lang="en-US" sz="2000" b="1" dirty="0">
                <a:latin typeface="+mn-lt"/>
              </a:rPr>
              <a:t>(Type II) Excessive collection</a:t>
            </a:r>
          </a:p>
          <a:p>
            <a:pPr marL="800100" lvl="1" indent="-342900">
              <a:buFont typeface="Arial" panose="020B0604020202020204" pitchFamily="34" charset="0"/>
              <a:buChar char="•"/>
            </a:pPr>
            <a:r>
              <a:rPr lang="en-US" sz="2000" dirty="0">
                <a:latin typeface="+mn-lt"/>
              </a:rPr>
              <a:t>An SDK attempts to read more types of privacy data than what it requests/claims in its privacy policy</a:t>
            </a:r>
          </a:p>
          <a:p>
            <a:pPr marL="800100" lvl="1" indent="-342900">
              <a:buFont typeface="Arial" panose="020B0604020202020204" pitchFamily="34" charset="0"/>
              <a:buChar char="•"/>
            </a:pPr>
            <a:endParaRPr lang="en-US" sz="2000" dirty="0">
              <a:latin typeface="+mn-lt"/>
            </a:endParaRPr>
          </a:p>
          <a:p>
            <a:pPr marL="342900" indent="-342900">
              <a:buFont typeface="Arial" panose="020B0604020202020204" pitchFamily="34" charset="0"/>
              <a:buChar char="•"/>
            </a:pPr>
            <a:r>
              <a:rPr lang="en-US" sz="2000" b="1" dirty="0">
                <a:latin typeface="+mn-lt"/>
              </a:rPr>
              <a:t>(Type III) Over-claiming</a:t>
            </a:r>
          </a:p>
          <a:p>
            <a:pPr marL="800100" lvl="1" indent="-342900">
              <a:buFont typeface="Arial" panose="020B0604020202020204" pitchFamily="34" charset="0"/>
              <a:buChar char="•"/>
            </a:pPr>
            <a:r>
              <a:rPr lang="en-US" sz="2000" dirty="0">
                <a:latin typeface="+mn-lt"/>
              </a:rPr>
              <a:t>An SDK is found to claim its access to more types of data than what it reads</a:t>
            </a:r>
            <a:endParaRPr lang="en-SG" sz="2000" dirty="0">
              <a:latin typeface="+mn-lt"/>
            </a:endParaRPr>
          </a:p>
        </p:txBody>
      </p:sp>
    </p:spTree>
    <p:extLst>
      <p:ext uri="{BB962C8B-B14F-4D97-AF65-F5344CB8AC3E}">
        <p14:creationId xmlns:p14="http://schemas.microsoft.com/office/powerpoint/2010/main" val="34916793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74ED7-F406-2E44-1D70-7E804CC17445}"/>
              </a:ext>
            </a:extLst>
          </p:cNvPr>
          <p:cNvSpPr>
            <a:spLocks noGrp="1"/>
          </p:cNvSpPr>
          <p:nvPr>
            <p:ph type="title"/>
          </p:nvPr>
        </p:nvSpPr>
        <p:spPr>
          <a:xfrm>
            <a:off x="849086" y="372233"/>
            <a:ext cx="8574279" cy="500270"/>
          </a:xfrm>
        </p:spPr>
        <p:txBody>
          <a:bodyPr/>
          <a:lstStyle/>
          <a:p>
            <a:r>
              <a:rPr lang="en-US" altLang="zh-CN" dirty="0">
                <a:solidFill>
                  <a:srgbClr val="0065BE"/>
                </a:solidFill>
              </a:rPr>
              <a:t>Scope</a:t>
            </a:r>
            <a:r>
              <a:rPr lang="zh-CN" altLang="en-US" dirty="0">
                <a:solidFill>
                  <a:srgbClr val="0065BE"/>
                </a:solidFill>
              </a:rPr>
              <a:t> </a:t>
            </a:r>
            <a:r>
              <a:rPr lang="en-US" altLang="zh-CN" dirty="0">
                <a:solidFill>
                  <a:srgbClr val="0065BE"/>
                </a:solidFill>
              </a:rPr>
              <a:t>of</a:t>
            </a:r>
            <a:r>
              <a:rPr lang="zh-CN" altLang="en-US" dirty="0">
                <a:solidFill>
                  <a:srgbClr val="0065BE"/>
                </a:solidFill>
              </a:rPr>
              <a:t> </a:t>
            </a:r>
            <a:r>
              <a:rPr lang="en-US" altLang="zh-CN" dirty="0">
                <a:solidFill>
                  <a:srgbClr val="0065BE"/>
                </a:solidFill>
              </a:rPr>
              <a:t>Privacy</a:t>
            </a:r>
            <a:r>
              <a:rPr lang="zh-CN" altLang="en-US" dirty="0">
                <a:solidFill>
                  <a:srgbClr val="0065BE"/>
                </a:solidFill>
              </a:rPr>
              <a:t> </a:t>
            </a:r>
            <a:r>
              <a:rPr lang="en-US" altLang="zh-CN" dirty="0">
                <a:solidFill>
                  <a:srgbClr val="0065BE"/>
                </a:solidFill>
              </a:rPr>
              <a:t>Data</a:t>
            </a:r>
            <a:endParaRPr lang="en-SG" dirty="0">
              <a:solidFill>
                <a:srgbClr val="0065BE"/>
              </a:solidFill>
            </a:endParaRPr>
          </a:p>
        </p:txBody>
      </p:sp>
      <p:sp>
        <p:nvSpPr>
          <p:cNvPr id="3" name="Slide Number Placeholder 2">
            <a:extLst>
              <a:ext uri="{FF2B5EF4-FFF2-40B4-BE49-F238E27FC236}">
                <a16:creationId xmlns:a16="http://schemas.microsoft.com/office/drawing/2014/main" id="{339E17AA-144B-195A-83D9-BE81DB89A52D}"/>
              </a:ext>
            </a:extLst>
          </p:cNvPr>
          <p:cNvSpPr>
            <a:spLocks noGrp="1"/>
          </p:cNvSpPr>
          <p:nvPr>
            <p:ph type="sldNum" sz="quarter" idx="10"/>
          </p:nvPr>
        </p:nvSpPr>
        <p:spPr/>
        <p:txBody>
          <a:bodyPr/>
          <a:lstStyle/>
          <a:p>
            <a:fld id="{5F396457-15B3-4E2E-8B13-7B7D237986EE}" type="slidenum">
              <a:rPr lang="en-US" altLang="en-US" smtClean="0"/>
              <a:pPr/>
              <a:t>35</a:t>
            </a:fld>
            <a:endParaRPr lang="en-US" altLang="en-US"/>
          </a:p>
        </p:txBody>
      </p:sp>
      <p:sp>
        <p:nvSpPr>
          <p:cNvPr id="5" name="TextBox 4">
            <a:extLst>
              <a:ext uri="{FF2B5EF4-FFF2-40B4-BE49-F238E27FC236}">
                <a16:creationId xmlns:a16="http://schemas.microsoft.com/office/drawing/2014/main" id="{E33E9403-7B5A-0D70-83F9-8E4DCE0D4E31}"/>
              </a:ext>
            </a:extLst>
          </p:cNvPr>
          <p:cNvSpPr txBox="1"/>
          <p:nvPr/>
        </p:nvSpPr>
        <p:spPr>
          <a:xfrm>
            <a:off x="849086" y="1436914"/>
            <a:ext cx="10463348" cy="3477875"/>
          </a:xfrm>
          <a:prstGeom prst="rect">
            <a:avLst/>
          </a:prstGeom>
          <a:noFill/>
        </p:spPr>
        <p:txBody>
          <a:bodyPr wrap="square" rtlCol="0">
            <a:spAutoFit/>
          </a:bodyPr>
          <a:lstStyle/>
          <a:p>
            <a:r>
              <a:rPr lang="en-US" altLang="zh-CN" sz="2000" dirty="0">
                <a:latin typeface="+mn-lt"/>
              </a:rPr>
              <a:t>We resort to the privacy-related changes in each Android OS release and existing literature </a:t>
            </a:r>
            <a:r>
              <a:rPr lang="en-US" sz="1600" dirty="0">
                <a:solidFill>
                  <a:srgbClr val="023E7C"/>
                </a:solidFill>
                <a:latin typeface="+mn-lt"/>
              </a:rPr>
              <a:t>[</a:t>
            </a:r>
            <a:r>
              <a:rPr lang="en-US" sz="1600" dirty="0" err="1">
                <a:solidFill>
                  <a:srgbClr val="023E7C"/>
                </a:solidFill>
                <a:latin typeface="+mn-lt"/>
              </a:rPr>
              <a:t>Enck</a:t>
            </a:r>
            <a:r>
              <a:rPr lang="en-US" sz="1600" dirty="0">
                <a:solidFill>
                  <a:srgbClr val="023E7C"/>
                </a:solidFill>
                <a:latin typeface="+mn-lt"/>
              </a:rPr>
              <a:t> et al., 2010, Zhou et al., 2013, Meng et al., 2023, etc.</a:t>
            </a:r>
            <a:r>
              <a:rPr lang="en-US" altLang="zh-CN" sz="1600" dirty="0">
                <a:solidFill>
                  <a:srgbClr val="023E7C"/>
                </a:solidFill>
                <a:latin typeface="+mn-lt"/>
              </a:rPr>
              <a:t>]</a:t>
            </a:r>
            <a:r>
              <a:rPr lang="en-US" altLang="zh-CN" sz="2000" dirty="0">
                <a:latin typeface="+mn-lt"/>
              </a:rPr>
              <a:t> to complement the list of privacy data (e.g., user-unresettable identifiers</a:t>
            </a:r>
            <a:r>
              <a:rPr lang="zh-CN" altLang="en-US" sz="2000" dirty="0">
                <a:latin typeface="+mn-lt"/>
              </a:rPr>
              <a:t> </a:t>
            </a:r>
            <a:r>
              <a:rPr lang="en-US" altLang="zh-CN" sz="2000" dirty="0">
                <a:latin typeface="+mn-lt"/>
              </a:rPr>
              <a:t>(UUIs)).</a:t>
            </a:r>
          </a:p>
          <a:p>
            <a:endParaRPr lang="en-US" altLang="zh-CN" sz="2000" dirty="0">
              <a:latin typeface="+mn-lt"/>
            </a:endParaRPr>
          </a:p>
          <a:p>
            <a:r>
              <a:rPr lang="en-US" altLang="zh-CN" sz="2000" dirty="0">
                <a:latin typeface="+mn-lt"/>
              </a:rPr>
              <a:t>41 types of privacy data categorized into 5 classes are recognized</a:t>
            </a:r>
          </a:p>
          <a:p>
            <a:endParaRPr lang="en-US" altLang="zh-CN" sz="2000" dirty="0">
              <a:latin typeface="+mn-lt"/>
            </a:endParaRPr>
          </a:p>
          <a:p>
            <a:pPr marL="285750" indent="-285750">
              <a:buFont typeface="Arial" panose="020B0604020202020204" pitchFamily="34" charset="0"/>
              <a:buChar char="•"/>
            </a:pPr>
            <a:r>
              <a:rPr lang="en-US" altLang="zh-CN" sz="2000" b="1" dirty="0">
                <a:latin typeface="+mn-lt"/>
              </a:rPr>
              <a:t>Class 1</a:t>
            </a:r>
            <a:r>
              <a:rPr lang="en-US" altLang="zh-CN" sz="2000" dirty="0">
                <a:latin typeface="+mn-lt"/>
              </a:rPr>
              <a:t>: Chip, Cellular and Peripheral (e.g., IMEI, serial, telephone number)</a:t>
            </a:r>
          </a:p>
          <a:p>
            <a:pPr marL="285750" indent="-285750">
              <a:buFont typeface="Arial" panose="020B0604020202020204" pitchFamily="34" charset="0"/>
              <a:buChar char="•"/>
            </a:pPr>
            <a:r>
              <a:rPr lang="en-US" altLang="zh-CN" sz="2000" b="1" dirty="0">
                <a:latin typeface="+mn-lt"/>
              </a:rPr>
              <a:t>Class 2</a:t>
            </a:r>
            <a:r>
              <a:rPr lang="en-US" altLang="zh-CN" sz="2000" dirty="0">
                <a:latin typeface="+mn-lt"/>
              </a:rPr>
              <a:t>: Wireless Communication (e.g., Bluetooth MAC, SSID/BSSID, IP address)</a:t>
            </a:r>
          </a:p>
          <a:p>
            <a:pPr marL="285750" indent="-285750">
              <a:buFont typeface="Arial" panose="020B0604020202020204" pitchFamily="34" charset="0"/>
              <a:buChar char="•"/>
            </a:pPr>
            <a:r>
              <a:rPr lang="en-US" altLang="zh-CN" sz="2000" b="1" dirty="0">
                <a:latin typeface="+mn-lt"/>
              </a:rPr>
              <a:t>Class 3</a:t>
            </a:r>
            <a:r>
              <a:rPr lang="en-US" altLang="zh-CN" sz="2000" dirty="0">
                <a:latin typeface="+mn-lt"/>
              </a:rPr>
              <a:t>: Location and Sensors (e.g., camera, fine and coarse locations)</a:t>
            </a:r>
          </a:p>
          <a:p>
            <a:pPr marL="285750" indent="-285750">
              <a:buFont typeface="Arial" panose="020B0604020202020204" pitchFamily="34" charset="0"/>
              <a:buChar char="•"/>
            </a:pPr>
            <a:r>
              <a:rPr lang="en-US" altLang="zh-CN" sz="2000" b="1" dirty="0">
                <a:latin typeface="+mn-lt"/>
              </a:rPr>
              <a:t>Class 4</a:t>
            </a:r>
            <a:r>
              <a:rPr lang="en-US" altLang="zh-CN" sz="2000" dirty="0">
                <a:latin typeface="+mn-lt"/>
              </a:rPr>
              <a:t>: Media and Software Specific Data (e.g., app list, media location, GAID)</a:t>
            </a:r>
          </a:p>
          <a:p>
            <a:pPr marL="285750" indent="-285750">
              <a:buFont typeface="Arial" panose="020B0604020202020204" pitchFamily="34" charset="0"/>
              <a:buChar char="•"/>
            </a:pPr>
            <a:r>
              <a:rPr lang="en-US" altLang="zh-CN" sz="2000" b="1" dirty="0">
                <a:latin typeface="+mn-lt"/>
              </a:rPr>
              <a:t>Class 5</a:t>
            </a:r>
            <a:r>
              <a:rPr lang="en-US" altLang="zh-CN" sz="2000" dirty="0">
                <a:latin typeface="+mn-lt"/>
              </a:rPr>
              <a:t>: Personal Data (e.g., account info, contact list, browser bookmarks)</a:t>
            </a:r>
          </a:p>
        </p:txBody>
      </p:sp>
    </p:spTree>
    <p:extLst>
      <p:ext uri="{BB962C8B-B14F-4D97-AF65-F5344CB8AC3E}">
        <p14:creationId xmlns:p14="http://schemas.microsoft.com/office/powerpoint/2010/main" val="26255796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6543C09-07AB-A9C3-6FF1-C821D7B33AC3}"/>
              </a:ext>
            </a:extLst>
          </p:cNvPr>
          <p:cNvGrpSpPr/>
          <p:nvPr/>
        </p:nvGrpSpPr>
        <p:grpSpPr>
          <a:xfrm rot="10800000">
            <a:off x="782052" y="5933562"/>
            <a:ext cx="11514221" cy="365125"/>
            <a:chOff x="3084065" y="5852158"/>
            <a:chExt cx="7650165" cy="594362"/>
          </a:xfrm>
        </p:grpSpPr>
        <p:sp>
          <p:nvSpPr>
            <p:cNvPr id="7" name="Rectangle 6">
              <a:extLst>
                <a:ext uri="{FF2B5EF4-FFF2-40B4-BE49-F238E27FC236}">
                  <a16:creationId xmlns:a16="http://schemas.microsoft.com/office/drawing/2014/main" id="{BB825D20-1B8B-013A-036D-9DBAD5D784ED}"/>
                </a:ext>
              </a:extLst>
            </p:cNvPr>
            <p:cNvSpPr/>
            <p:nvPr/>
          </p:nvSpPr>
          <p:spPr>
            <a:xfrm>
              <a:off x="6372486" y="5852158"/>
              <a:ext cx="4361744" cy="5943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C3F4EE1-7AA0-D056-6124-FC4E181F91AA}"/>
                </a:ext>
              </a:extLst>
            </p:cNvPr>
            <p:cNvSpPr/>
            <p:nvPr/>
          </p:nvSpPr>
          <p:spPr>
            <a:xfrm>
              <a:off x="3084065" y="5852159"/>
              <a:ext cx="3346897" cy="594361"/>
            </a:xfrm>
            <a:prstGeom prst="rect">
              <a:avLst/>
            </a:prstGeom>
            <a:gradFill flip="none" rotWithShape="1">
              <a:gsLst>
                <a:gs pos="0">
                  <a:schemeClr val="bg1"/>
                </a:gs>
                <a:gs pos="61000">
                  <a:schemeClr val="bg1"/>
                </a:gs>
                <a:gs pos="89000">
                  <a:schemeClr val="bg1">
                    <a:alpha val="39000"/>
                  </a:schemeClr>
                </a:gs>
                <a:gs pos="100000">
                  <a:schemeClr val="bg1">
                    <a:alpha val="0"/>
                  </a:schemeClr>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F074ED7-F406-2E44-1D70-7E804CC17445}"/>
              </a:ext>
            </a:extLst>
          </p:cNvPr>
          <p:cNvSpPr>
            <a:spLocks noGrp="1"/>
          </p:cNvSpPr>
          <p:nvPr>
            <p:ph type="title"/>
          </p:nvPr>
        </p:nvSpPr>
        <p:spPr/>
        <p:txBody>
          <a:bodyPr/>
          <a:lstStyle/>
          <a:p>
            <a:r>
              <a:rPr lang="en-US" dirty="0">
                <a:solidFill>
                  <a:srgbClr val="0065BE"/>
                </a:solidFill>
              </a:rPr>
              <a:t>Our Approach</a:t>
            </a:r>
            <a:endParaRPr lang="en-SG" dirty="0">
              <a:solidFill>
                <a:srgbClr val="0065BE"/>
              </a:solidFill>
            </a:endParaRPr>
          </a:p>
        </p:txBody>
      </p:sp>
      <p:sp>
        <p:nvSpPr>
          <p:cNvPr id="3" name="Slide Number Placeholder 2">
            <a:extLst>
              <a:ext uri="{FF2B5EF4-FFF2-40B4-BE49-F238E27FC236}">
                <a16:creationId xmlns:a16="http://schemas.microsoft.com/office/drawing/2014/main" id="{339E17AA-144B-195A-83D9-BE81DB89A52D}"/>
              </a:ext>
            </a:extLst>
          </p:cNvPr>
          <p:cNvSpPr>
            <a:spLocks noGrp="1"/>
          </p:cNvSpPr>
          <p:nvPr>
            <p:ph type="sldNum" sz="quarter" idx="10"/>
          </p:nvPr>
        </p:nvSpPr>
        <p:spPr/>
        <p:txBody>
          <a:bodyPr/>
          <a:lstStyle/>
          <a:p>
            <a:fld id="{5F396457-15B3-4E2E-8B13-7B7D237986EE}" type="slidenum">
              <a:rPr lang="en-US" altLang="en-US" smtClean="0"/>
              <a:pPr/>
              <a:t>36</a:t>
            </a:fld>
            <a:endParaRPr lang="en-US" altLang="en-US"/>
          </a:p>
        </p:txBody>
      </p:sp>
      <p:sp>
        <p:nvSpPr>
          <p:cNvPr id="4" name="Text Placeholder 3">
            <a:extLst>
              <a:ext uri="{FF2B5EF4-FFF2-40B4-BE49-F238E27FC236}">
                <a16:creationId xmlns:a16="http://schemas.microsoft.com/office/drawing/2014/main" id="{8D251209-5454-6777-57CC-BB5DFCE420BE}"/>
              </a:ext>
            </a:extLst>
          </p:cNvPr>
          <p:cNvSpPr>
            <a:spLocks noGrp="1"/>
          </p:cNvSpPr>
          <p:nvPr>
            <p:ph type="body" sz="quarter" idx="12"/>
          </p:nvPr>
        </p:nvSpPr>
        <p:spPr>
          <a:xfrm>
            <a:off x="654880" y="832407"/>
            <a:ext cx="8822232" cy="511124"/>
          </a:xfrm>
        </p:spPr>
        <p:txBody>
          <a:bodyPr/>
          <a:lstStyle/>
          <a:p>
            <a:r>
              <a:rPr lang="en-US" dirty="0">
                <a:solidFill>
                  <a:srgbClr val="0065BE"/>
                </a:solidFill>
              </a:rPr>
              <a:t>An overview</a:t>
            </a:r>
            <a:endParaRPr lang="en-SG" dirty="0">
              <a:solidFill>
                <a:srgbClr val="0065BE"/>
              </a:solidFill>
            </a:endParaRPr>
          </a:p>
        </p:txBody>
      </p:sp>
      <p:sp>
        <p:nvSpPr>
          <p:cNvPr id="5" name="TextBox 4">
            <a:extLst>
              <a:ext uri="{FF2B5EF4-FFF2-40B4-BE49-F238E27FC236}">
                <a16:creationId xmlns:a16="http://schemas.microsoft.com/office/drawing/2014/main" id="{E33E9403-7B5A-0D70-83F9-8E4DCE0D4E31}"/>
              </a:ext>
            </a:extLst>
          </p:cNvPr>
          <p:cNvSpPr txBox="1"/>
          <p:nvPr/>
        </p:nvSpPr>
        <p:spPr>
          <a:xfrm>
            <a:off x="651672" y="1411696"/>
            <a:ext cx="10463348" cy="369332"/>
          </a:xfrm>
          <a:prstGeom prst="rect">
            <a:avLst/>
          </a:prstGeom>
          <a:noFill/>
        </p:spPr>
        <p:txBody>
          <a:bodyPr wrap="square" rtlCol="0">
            <a:spAutoFit/>
          </a:bodyPr>
          <a:lstStyle/>
          <a:p>
            <a:r>
              <a:rPr lang="en-US" sz="1800" dirty="0">
                <a:latin typeface="+mn-lt"/>
              </a:rPr>
              <a:t>A large-scale study to analyze what do SDKs collect and what do SDKs claim to collect.</a:t>
            </a:r>
            <a:endParaRPr lang="en-SG" sz="1800" dirty="0">
              <a:latin typeface="+mn-lt"/>
            </a:endParaRPr>
          </a:p>
        </p:txBody>
      </p:sp>
      <p:pic>
        <p:nvPicPr>
          <p:cNvPr id="16" name="Picture 15">
            <a:extLst>
              <a:ext uri="{FF2B5EF4-FFF2-40B4-BE49-F238E27FC236}">
                <a16:creationId xmlns:a16="http://schemas.microsoft.com/office/drawing/2014/main" id="{17926A4E-2808-0E78-5EAC-E2B3D3606706}"/>
              </a:ext>
            </a:extLst>
          </p:cNvPr>
          <p:cNvPicPr>
            <a:picLocks noChangeAspect="1"/>
          </p:cNvPicPr>
          <p:nvPr/>
        </p:nvPicPr>
        <p:blipFill>
          <a:blip r:embed="rId3"/>
          <a:stretch>
            <a:fillRect/>
          </a:stretch>
        </p:blipFill>
        <p:spPr>
          <a:xfrm>
            <a:off x="220338" y="2428482"/>
            <a:ext cx="11751324" cy="2992604"/>
          </a:xfrm>
          <a:prstGeom prst="rect">
            <a:avLst/>
          </a:prstGeom>
        </p:spPr>
      </p:pic>
      <p:grpSp>
        <p:nvGrpSpPr>
          <p:cNvPr id="12" name="Group 11">
            <a:extLst>
              <a:ext uri="{FF2B5EF4-FFF2-40B4-BE49-F238E27FC236}">
                <a16:creationId xmlns:a16="http://schemas.microsoft.com/office/drawing/2014/main" id="{E7C2EC7D-585A-EBB5-7553-2960011D149F}"/>
              </a:ext>
            </a:extLst>
          </p:cNvPr>
          <p:cNvGrpSpPr/>
          <p:nvPr/>
        </p:nvGrpSpPr>
        <p:grpSpPr>
          <a:xfrm>
            <a:off x="4476996" y="1884096"/>
            <a:ext cx="5000116" cy="4185418"/>
            <a:chOff x="4476996" y="1884096"/>
            <a:chExt cx="5000116" cy="4185418"/>
          </a:xfrm>
        </p:grpSpPr>
        <p:sp>
          <p:nvSpPr>
            <p:cNvPr id="9" name="Rectangle: Rounded Corners 8">
              <a:extLst>
                <a:ext uri="{FF2B5EF4-FFF2-40B4-BE49-F238E27FC236}">
                  <a16:creationId xmlns:a16="http://schemas.microsoft.com/office/drawing/2014/main" id="{337B87F2-9F3C-61D0-B42C-4970D33DF82B}"/>
                </a:ext>
              </a:extLst>
            </p:cNvPr>
            <p:cNvSpPr/>
            <p:nvPr/>
          </p:nvSpPr>
          <p:spPr>
            <a:xfrm>
              <a:off x="4476996" y="3995721"/>
              <a:ext cx="2781881" cy="1425363"/>
            </a:xfrm>
            <a:prstGeom prst="roundRect">
              <a:avLst>
                <a:gd name="adj" fmla="val 5849"/>
              </a:avLst>
            </a:prstGeom>
            <a:noFill/>
            <a:ln w="38100">
              <a:solidFill>
                <a:srgbClr val="FF0000">
                  <a:alpha val="50196"/>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cxnSp>
          <p:nvCxnSpPr>
            <p:cNvPr id="11" name="Straight Arrow Connector 10">
              <a:extLst>
                <a:ext uri="{FF2B5EF4-FFF2-40B4-BE49-F238E27FC236}">
                  <a16:creationId xmlns:a16="http://schemas.microsoft.com/office/drawing/2014/main" id="{10B9FB9C-4B2D-1B2A-75AC-3C0E2E3F540E}"/>
                </a:ext>
              </a:extLst>
            </p:cNvPr>
            <p:cNvCxnSpPr>
              <a:cxnSpLocks/>
              <a:stCxn id="9" idx="2"/>
            </p:cNvCxnSpPr>
            <p:nvPr/>
          </p:nvCxnSpPr>
          <p:spPr>
            <a:xfrm>
              <a:off x="5867937" y="5421084"/>
              <a:ext cx="1080777" cy="306343"/>
            </a:xfrm>
            <a:prstGeom prst="straightConnector1">
              <a:avLst/>
            </a:prstGeom>
            <a:ln w="57150">
              <a:solidFill>
                <a:srgbClr val="FF0000">
                  <a:alpha val="50196"/>
                </a:srgb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Rectangle: Rounded Corners 12">
              <a:extLst>
                <a:ext uri="{FF2B5EF4-FFF2-40B4-BE49-F238E27FC236}">
                  <a16:creationId xmlns:a16="http://schemas.microsoft.com/office/drawing/2014/main" id="{BB4F21A5-B90E-3E3E-148D-2041CD877104}"/>
                </a:ext>
              </a:extLst>
            </p:cNvPr>
            <p:cNvSpPr/>
            <p:nvPr/>
          </p:nvSpPr>
          <p:spPr>
            <a:xfrm flipV="1">
              <a:off x="4476996" y="2493819"/>
              <a:ext cx="2781881" cy="1367709"/>
            </a:xfrm>
            <a:prstGeom prst="roundRect">
              <a:avLst>
                <a:gd name="adj" fmla="val 5849"/>
              </a:avLst>
            </a:prstGeom>
            <a:noFill/>
            <a:ln w="38100">
              <a:solidFill>
                <a:schemeClr val="accent5">
                  <a:lumMod val="50000"/>
                  <a:alpha val="50196"/>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cxnSp>
          <p:nvCxnSpPr>
            <p:cNvPr id="14" name="Straight Arrow Connector 13">
              <a:extLst>
                <a:ext uri="{FF2B5EF4-FFF2-40B4-BE49-F238E27FC236}">
                  <a16:creationId xmlns:a16="http://schemas.microsoft.com/office/drawing/2014/main" id="{E7C981C0-3377-2C89-525A-9BBC81E2FA04}"/>
                </a:ext>
              </a:extLst>
            </p:cNvPr>
            <p:cNvCxnSpPr>
              <a:cxnSpLocks/>
              <a:stCxn id="13" idx="2"/>
            </p:cNvCxnSpPr>
            <p:nvPr/>
          </p:nvCxnSpPr>
          <p:spPr>
            <a:xfrm flipV="1">
              <a:off x="5867937" y="2176484"/>
              <a:ext cx="1568405" cy="317335"/>
            </a:xfrm>
            <a:prstGeom prst="straightConnector1">
              <a:avLst/>
            </a:prstGeom>
            <a:ln w="57150">
              <a:solidFill>
                <a:schemeClr val="accent5">
                  <a:lumMod val="50000"/>
                  <a:alpha val="50196"/>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CE5B9EEE-A30F-C695-9444-35E2D85DD636}"/>
                </a:ext>
              </a:extLst>
            </p:cNvPr>
            <p:cNvSpPr txBox="1"/>
            <p:nvPr/>
          </p:nvSpPr>
          <p:spPr>
            <a:xfrm>
              <a:off x="6948714" y="5484739"/>
              <a:ext cx="2040770" cy="584775"/>
            </a:xfrm>
            <a:prstGeom prst="rect">
              <a:avLst/>
            </a:prstGeom>
            <a:noFill/>
          </p:spPr>
          <p:txBody>
            <a:bodyPr wrap="square" rtlCol="0">
              <a:spAutoFit/>
            </a:bodyPr>
            <a:lstStyle/>
            <a:p>
              <a:pPr algn="ctr"/>
              <a:r>
                <a:rPr lang="en-US" sz="1600" dirty="0">
                  <a:solidFill>
                    <a:srgbClr val="FF0000"/>
                  </a:solidFill>
                  <a:latin typeface="+mn-lt"/>
                </a:rPr>
                <a:t>What does an SDK (really) collect?</a:t>
              </a:r>
            </a:p>
          </p:txBody>
        </p:sp>
        <p:sp>
          <p:nvSpPr>
            <p:cNvPr id="20" name="TextBox 19">
              <a:extLst>
                <a:ext uri="{FF2B5EF4-FFF2-40B4-BE49-F238E27FC236}">
                  <a16:creationId xmlns:a16="http://schemas.microsoft.com/office/drawing/2014/main" id="{C1C2BF23-B53A-F23E-26F6-831B119AC333}"/>
                </a:ext>
              </a:extLst>
            </p:cNvPr>
            <p:cNvSpPr txBox="1"/>
            <p:nvPr/>
          </p:nvSpPr>
          <p:spPr>
            <a:xfrm>
              <a:off x="7436342" y="1884096"/>
              <a:ext cx="2040770" cy="584775"/>
            </a:xfrm>
            <a:prstGeom prst="rect">
              <a:avLst/>
            </a:prstGeom>
            <a:noFill/>
          </p:spPr>
          <p:txBody>
            <a:bodyPr wrap="square" rtlCol="0">
              <a:spAutoFit/>
            </a:bodyPr>
            <a:lstStyle/>
            <a:p>
              <a:pPr algn="ctr"/>
              <a:r>
                <a:rPr lang="en-US" sz="1600" dirty="0">
                  <a:solidFill>
                    <a:schemeClr val="accent5">
                      <a:lumMod val="50000"/>
                    </a:schemeClr>
                  </a:solidFill>
                  <a:latin typeface="+mn-lt"/>
                </a:rPr>
                <a:t>What does an SDK claim to collect?</a:t>
              </a:r>
            </a:p>
          </p:txBody>
        </p:sp>
      </p:grpSp>
    </p:spTree>
    <p:extLst>
      <p:ext uri="{BB962C8B-B14F-4D97-AF65-F5344CB8AC3E}">
        <p14:creationId xmlns:p14="http://schemas.microsoft.com/office/powerpoint/2010/main" val="1955789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74ED7-F406-2E44-1D70-7E804CC17445}"/>
              </a:ext>
            </a:extLst>
          </p:cNvPr>
          <p:cNvSpPr>
            <a:spLocks noGrp="1"/>
          </p:cNvSpPr>
          <p:nvPr>
            <p:ph type="title"/>
          </p:nvPr>
        </p:nvSpPr>
        <p:spPr/>
        <p:txBody>
          <a:bodyPr/>
          <a:lstStyle/>
          <a:p>
            <a:r>
              <a:rPr lang="en-US" altLang="zh-CN" dirty="0">
                <a:solidFill>
                  <a:srgbClr val="0065BE"/>
                </a:solidFill>
              </a:rPr>
              <a:t>Collecting</a:t>
            </a:r>
            <a:r>
              <a:rPr lang="zh-CN" altLang="en-US" dirty="0">
                <a:solidFill>
                  <a:srgbClr val="0065BE"/>
                </a:solidFill>
              </a:rPr>
              <a:t> </a:t>
            </a:r>
            <a:r>
              <a:rPr lang="en-US" altLang="zh-CN" dirty="0">
                <a:solidFill>
                  <a:srgbClr val="0065BE"/>
                </a:solidFill>
              </a:rPr>
              <a:t>Third-Party</a:t>
            </a:r>
            <a:r>
              <a:rPr lang="zh-CN" altLang="en-US" dirty="0">
                <a:solidFill>
                  <a:srgbClr val="0065BE"/>
                </a:solidFill>
              </a:rPr>
              <a:t> </a:t>
            </a:r>
            <a:r>
              <a:rPr lang="en-US" altLang="zh-CN" dirty="0">
                <a:solidFill>
                  <a:srgbClr val="0065BE"/>
                </a:solidFill>
              </a:rPr>
              <a:t>SDKs</a:t>
            </a:r>
            <a:r>
              <a:rPr lang="zh-CN" altLang="en-US" dirty="0">
                <a:solidFill>
                  <a:srgbClr val="0065BE"/>
                </a:solidFill>
              </a:rPr>
              <a:t> </a:t>
            </a:r>
            <a:r>
              <a:rPr lang="en-US" altLang="zh-CN" dirty="0">
                <a:solidFill>
                  <a:srgbClr val="0065BE"/>
                </a:solidFill>
              </a:rPr>
              <a:t>(Phase</a:t>
            </a:r>
            <a:r>
              <a:rPr lang="zh-CN" altLang="en-US" dirty="0">
                <a:solidFill>
                  <a:srgbClr val="0065BE"/>
                </a:solidFill>
              </a:rPr>
              <a:t> </a:t>
            </a:r>
            <a:r>
              <a:rPr lang="en-US" altLang="zh-CN" dirty="0">
                <a:solidFill>
                  <a:srgbClr val="0065BE"/>
                </a:solidFill>
              </a:rPr>
              <a:t>1)</a:t>
            </a:r>
            <a:endParaRPr lang="en-SG" dirty="0">
              <a:solidFill>
                <a:srgbClr val="0065BE"/>
              </a:solidFill>
            </a:endParaRPr>
          </a:p>
        </p:txBody>
      </p:sp>
      <p:sp>
        <p:nvSpPr>
          <p:cNvPr id="3" name="Slide Number Placeholder 2">
            <a:extLst>
              <a:ext uri="{FF2B5EF4-FFF2-40B4-BE49-F238E27FC236}">
                <a16:creationId xmlns:a16="http://schemas.microsoft.com/office/drawing/2014/main" id="{339E17AA-144B-195A-83D9-BE81DB89A52D}"/>
              </a:ext>
            </a:extLst>
          </p:cNvPr>
          <p:cNvSpPr>
            <a:spLocks noGrp="1"/>
          </p:cNvSpPr>
          <p:nvPr>
            <p:ph type="sldNum" sz="quarter" idx="10"/>
          </p:nvPr>
        </p:nvSpPr>
        <p:spPr/>
        <p:txBody>
          <a:bodyPr/>
          <a:lstStyle/>
          <a:p>
            <a:fld id="{5F396457-15B3-4E2E-8B13-7B7D237986EE}" type="slidenum">
              <a:rPr lang="en-US" altLang="en-US" smtClean="0"/>
              <a:pPr/>
              <a:t>37</a:t>
            </a:fld>
            <a:endParaRPr lang="en-US" altLang="en-US"/>
          </a:p>
        </p:txBody>
      </p:sp>
      <p:sp>
        <p:nvSpPr>
          <p:cNvPr id="4" name="Text Placeholder 3">
            <a:extLst>
              <a:ext uri="{FF2B5EF4-FFF2-40B4-BE49-F238E27FC236}">
                <a16:creationId xmlns:a16="http://schemas.microsoft.com/office/drawing/2014/main" id="{8D251209-5454-6777-57CC-BB5DFCE420BE}"/>
              </a:ext>
            </a:extLst>
          </p:cNvPr>
          <p:cNvSpPr>
            <a:spLocks noGrp="1"/>
          </p:cNvSpPr>
          <p:nvPr>
            <p:ph type="body" sz="quarter" idx="12"/>
          </p:nvPr>
        </p:nvSpPr>
        <p:spPr>
          <a:xfrm>
            <a:off x="654880" y="765024"/>
            <a:ext cx="8822232" cy="511124"/>
          </a:xfrm>
        </p:spPr>
        <p:txBody>
          <a:bodyPr/>
          <a:lstStyle/>
          <a:p>
            <a:r>
              <a:rPr lang="en-US" dirty="0">
                <a:solidFill>
                  <a:srgbClr val="0065BE"/>
                </a:solidFill>
              </a:rPr>
              <a:t>Collecting SDKs</a:t>
            </a:r>
            <a:endParaRPr lang="en-SG" dirty="0">
              <a:solidFill>
                <a:srgbClr val="0065BE"/>
              </a:solidFill>
            </a:endParaRPr>
          </a:p>
        </p:txBody>
      </p:sp>
      <p:sp>
        <p:nvSpPr>
          <p:cNvPr id="5" name="TextBox 4">
            <a:extLst>
              <a:ext uri="{FF2B5EF4-FFF2-40B4-BE49-F238E27FC236}">
                <a16:creationId xmlns:a16="http://schemas.microsoft.com/office/drawing/2014/main" id="{E33E9403-7B5A-0D70-83F9-8E4DCE0D4E31}"/>
              </a:ext>
            </a:extLst>
          </p:cNvPr>
          <p:cNvSpPr txBox="1"/>
          <p:nvPr/>
        </p:nvSpPr>
        <p:spPr>
          <a:xfrm>
            <a:off x="849086" y="1436914"/>
            <a:ext cx="8352064" cy="3170099"/>
          </a:xfrm>
          <a:prstGeom prst="rect">
            <a:avLst/>
          </a:prstGeom>
          <a:noFill/>
        </p:spPr>
        <p:txBody>
          <a:bodyPr wrap="square" rtlCol="0">
            <a:spAutoFit/>
          </a:bodyPr>
          <a:lstStyle/>
          <a:p>
            <a:r>
              <a:rPr lang="en-US" sz="2000" dirty="0">
                <a:latin typeface="+mn-lt"/>
              </a:rPr>
              <a:t>Collect third-party SDKs from two mainstream release platforms</a:t>
            </a:r>
          </a:p>
          <a:p>
            <a:endParaRPr lang="en-US" sz="2000" dirty="0">
              <a:latin typeface="+mn-lt"/>
            </a:endParaRPr>
          </a:p>
          <a:p>
            <a:pPr marL="285750" indent="-285750">
              <a:buFont typeface="Arial" panose="020B0604020202020204" pitchFamily="34" charset="0"/>
              <a:buChar char="•"/>
            </a:pPr>
            <a:r>
              <a:rPr lang="en-US" sz="2000" dirty="0">
                <a:latin typeface="+mn-lt"/>
              </a:rPr>
              <a:t>Two repositories identified</a:t>
            </a:r>
          </a:p>
          <a:p>
            <a:pPr marL="742950" lvl="1" indent="-285750">
              <a:buFont typeface="Arial" panose="020B0604020202020204" pitchFamily="34" charset="0"/>
              <a:buChar char="•"/>
            </a:pPr>
            <a:r>
              <a:rPr lang="en-US" sz="2000" dirty="0">
                <a:latin typeface="+mn-lt"/>
              </a:rPr>
              <a:t>Google Play SDK Index</a:t>
            </a:r>
          </a:p>
          <a:p>
            <a:pPr marL="742950" lvl="1" indent="-285750">
              <a:buFont typeface="Arial" panose="020B0604020202020204" pitchFamily="34" charset="0"/>
              <a:buChar char="•"/>
            </a:pPr>
            <a:r>
              <a:rPr lang="en-US" sz="2000" dirty="0">
                <a:latin typeface="+mn-lt"/>
              </a:rPr>
              <a:t>CAICT – An alternative source </a:t>
            </a:r>
          </a:p>
          <a:p>
            <a:pPr marL="285750" indent="-285750">
              <a:buFont typeface="Arial" panose="020B0604020202020204" pitchFamily="34" charset="0"/>
              <a:buChar char="•"/>
            </a:pPr>
            <a:endParaRPr lang="en-US" sz="2000" dirty="0">
              <a:latin typeface="+mn-lt"/>
            </a:endParaRPr>
          </a:p>
          <a:p>
            <a:pPr marL="285750" indent="-285750">
              <a:buFont typeface="Arial" panose="020B0604020202020204" pitchFamily="34" charset="0"/>
              <a:buChar char="•"/>
            </a:pPr>
            <a:r>
              <a:rPr lang="en-US" sz="2000" dirty="0">
                <a:latin typeface="+mn-lt"/>
              </a:rPr>
              <a:t>158 SDKs with their latest release collected</a:t>
            </a:r>
          </a:p>
          <a:p>
            <a:pPr marL="742950" lvl="1" indent="-285750">
              <a:buFont typeface="Arial" panose="020B0604020202020204" pitchFamily="34" charset="0"/>
              <a:buChar char="•"/>
            </a:pPr>
            <a:r>
              <a:rPr lang="en-US" sz="2000" dirty="0">
                <a:latin typeface="+mn-lt"/>
              </a:rPr>
              <a:t>139 are from Google Play SDK Index and 19 are from CAICT</a:t>
            </a:r>
          </a:p>
          <a:p>
            <a:pPr marL="742950" lvl="1" indent="-285750">
              <a:buFont typeface="Arial" panose="020B0604020202020204" pitchFamily="34" charset="0"/>
              <a:buChar char="•"/>
            </a:pPr>
            <a:r>
              <a:rPr lang="en-US" sz="2000" dirty="0">
                <a:latin typeface="+mn-lt"/>
              </a:rPr>
              <a:t>JAR/AAR package files</a:t>
            </a:r>
          </a:p>
          <a:p>
            <a:pPr marL="742950" lvl="1" indent="-285750">
              <a:buFont typeface="Arial" panose="020B0604020202020204" pitchFamily="34" charset="0"/>
              <a:buChar char="•"/>
            </a:pPr>
            <a:r>
              <a:rPr lang="en-US" sz="2000" dirty="0">
                <a:latin typeface="+mn-lt"/>
              </a:rPr>
              <a:t>Meta-information and privacy policies/developer disclosures</a:t>
            </a:r>
            <a:endParaRPr lang="en-SG" sz="2000" dirty="0">
              <a:latin typeface="+mn-lt"/>
            </a:endParaRPr>
          </a:p>
        </p:txBody>
      </p:sp>
      <p:pic>
        <p:nvPicPr>
          <p:cNvPr id="1026" name="Picture 2" descr="Member Directory Overview - Enterprise Ethereum Alliance">
            <a:extLst>
              <a:ext uri="{FF2B5EF4-FFF2-40B4-BE49-F238E27FC236}">
                <a16:creationId xmlns:a16="http://schemas.microsoft.com/office/drawing/2014/main" id="{907FBF2C-0A31-1344-9AF7-1E8D51F7EF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2106" y="2301972"/>
            <a:ext cx="1033006" cy="6327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oogle Play SDK Index">
            <a:extLst>
              <a:ext uri="{FF2B5EF4-FFF2-40B4-BE49-F238E27FC236}">
                <a16:creationId xmlns:a16="http://schemas.microsoft.com/office/drawing/2014/main" id="{83B69154-2D95-221F-FA53-EE626E2C0D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3365" y="1753268"/>
            <a:ext cx="2270488" cy="6811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AFA6448A-A7F9-CA2B-C233-5FC03C6F3B60}"/>
              </a:ext>
            </a:extLst>
          </p:cNvPr>
          <p:cNvGrpSpPr/>
          <p:nvPr/>
        </p:nvGrpSpPr>
        <p:grpSpPr>
          <a:xfrm>
            <a:off x="9515891" y="3538069"/>
            <a:ext cx="1677344" cy="1293595"/>
            <a:chOff x="9515891" y="3538069"/>
            <a:chExt cx="1677344" cy="1293595"/>
          </a:xfrm>
        </p:grpSpPr>
        <p:pic>
          <p:nvPicPr>
            <p:cNvPr id="1030" name="Picture 6" descr="csv&quot; Icon - Download for free – Iconduck">
              <a:extLst>
                <a:ext uri="{FF2B5EF4-FFF2-40B4-BE49-F238E27FC236}">
                  <a16:creationId xmlns:a16="http://schemas.microsoft.com/office/drawing/2014/main" id="{300B3B9E-ECC1-B733-562F-4BE5EDFE3F8C}"/>
                </a:ext>
              </a:extLst>
            </p:cNvPr>
            <p:cNvPicPr>
              <a:picLocks noChangeAspect="1" noChangeArrowheads="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9515892" y="3538069"/>
              <a:ext cx="733687" cy="91928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sv&quot; Icon - Download for free – Iconduck">
              <a:extLst>
                <a:ext uri="{FF2B5EF4-FFF2-40B4-BE49-F238E27FC236}">
                  <a16:creationId xmlns:a16="http://schemas.microsoft.com/office/drawing/2014/main" id="{9DD9F81E-E979-C272-2BEA-67386FFB40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59548" y="3912383"/>
              <a:ext cx="733687" cy="91928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496AF77-8655-DAB2-322E-4F15DAAAA7F9}"/>
                </a:ext>
              </a:extLst>
            </p:cNvPr>
            <p:cNvSpPr txBox="1"/>
            <p:nvPr/>
          </p:nvSpPr>
          <p:spPr>
            <a:xfrm>
              <a:off x="9515891" y="4025263"/>
              <a:ext cx="733687" cy="369332"/>
            </a:xfrm>
            <a:prstGeom prst="rect">
              <a:avLst/>
            </a:prstGeom>
            <a:solidFill>
              <a:srgbClr val="5C7293"/>
            </a:solidFill>
          </p:spPr>
          <p:txBody>
            <a:bodyPr wrap="square" rtlCol="0">
              <a:spAutoFit/>
            </a:bodyPr>
            <a:lstStyle/>
            <a:p>
              <a:pPr algn="ctr"/>
              <a:r>
                <a:rPr lang="en-US" altLang="zh-CN" sz="1800" b="1" dirty="0">
                  <a:solidFill>
                    <a:schemeClr val="bg1"/>
                  </a:solidFill>
                </a:rPr>
                <a:t>JAR</a:t>
              </a:r>
              <a:endParaRPr lang="en-SG" sz="1800" b="1" dirty="0">
                <a:solidFill>
                  <a:schemeClr val="bg1"/>
                </a:solidFill>
              </a:endParaRPr>
            </a:p>
          </p:txBody>
        </p:sp>
        <p:sp>
          <p:nvSpPr>
            <p:cNvPr id="7" name="TextBox 6">
              <a:extLst>
                <a:ext uri="{FF2B5EF4-FFF2-40B4-BE49-F238E27FC236}">
                  <a16:creationId xmlns:a16="http://schemas.microsoft.com/office/drawing/2014/main" id="{0AC16997-4F7D-2154-4021-2371F172DADA}"/>
                </a:ext>
              </a:extLst>
            </p:cNvPr>
            <p:cNvSpPr txBox="1"/>
            <p:nvPr/>
          </p:nvSpPr>
          <p:spPr>
            <a:xfrm>
              <a:off x="10459548" y="4387461"/>
              <a:ext cx="733687" cy="369332"/>
            </a:xfrm>
            <a:prstGeom prst="rect">
              <a:avLst/>
            </a:prstGeom>
            <a:solidFill>
              <a:srgbClr val="45B058"/>
            </a:solidFill>
          </p:spPr>
          <p:txBody>
            <a:bodyPr wrap="square" rtlCol="0">
              <a:spAutoFit/>
            </a:bodyPr>
            <a:lstStyle/>
            <a:p>
              <a:pPr algn="ctr"/>
              <a:r>
                <a:rPr lang="en-US" altLang="zh-CN" sz="1800" b="1" dirty="0">
                  <a:solidFill>
                    <a:schemeClr val="bg1"/>
                  </a:solidFill>
                </a:rPr>
                <a:t>AAR</a:t>
              </a:r>
              <a:endParaRPr lang="en-SG" sz="1800" b="1" dirty="0">
                <a:solidFill>
                  <a:schemeClr val="bg1"/>
                </a:solidFill>
              </a:endParaRPr>
            </a:p>
          </p:txBody>
        </p:sp>
      </p:grpSp>
    </p:spTree>
    <p:extLst>
      <p:ext uri="{BB962C8B-B14F-4D97-AF65-F5344CB8AC3E}">
        <p14:creationId xmlns:p14="http://schemas.microsoft.com/office/powerpoint/2010/main" val="23026544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39E17AA-144B-195A-83D9-BE81DB89A52D}"/>
              </a:ext>
            </a:extLst>
          </p:cNvPr>
          <p:cNvSpPr>
            <a:spLocks noGrp="1"/>
          </p:cNvSpPr>
          <p:nvPr>
            <p:ph type="sldNum" sz="quarter" idx="10"/>
          </p:nvPr>
        </p:nvSpPr>
        <p:spPr/>
        <p:txBody>
          <a:bodyPr/>
          <a:lstStyle/>
          <a:p>
            <a:fld id="{5F396457-15B3-4E2E-8B13-7B7D237986EE}" type="slidenum">
              <a:rPr lang="en-US" altLang="en-US" smtClean="0"/>
              <a:pPr/>
              <a:t>38</a:t>
            </a:fld>
            <a:endParaRPr lang="en-US" altLang="en-US"/>
          </a:p>
        </p:txBody>
      </p:sp>
      <p:sp>
        <p:nvSpPr>
          <p:cNvPr id="4" name="Text Placeholder 3">
            <a:extLst>
              <a:ext uri="{FF2B5EF4-FFF2-40B4-BE49-F238E27FC236}">
                <a16:creationId xmlns:a16="http://schemas.microsoft.com/office/drawing/2014/main" id="{8D251209-5454-6777-57CC-BB5DFCE420BE}"/>
              </a:ext>
            </a:extLst>
          </p:cNvPr>
          <p:cNvSpPr>
            <a:spLocks noGrp="1"/>
          </p:cNvSpPr>
          <p:nvPr>
            <p:ph type="body" sz="quarter" idx="12"/>
          </p:nvPr>
        </p:nvSpPr>
        <p:spPr>
          <a:xfrm>
            <a:off x="762501" y="822150"/>
            <a:ext cx="8771693" cy="511124"/>
          </a:xfrm>
        </p:spPr>
        <p:txBody>
          <a:bodyPr/>
          <a:lstStyle/>
          <a:p>
            <a:r>
              <a:rPr lang="en-US" dirty="0">
                <a:solidFill>
                  <a:srgbClr val="0065BE"/>
                </a:solidFill>
              </a:rPr>
              <a:t>Collecting Meta-Information and Privacy Policies</a:t>
            </a:r>
            <a:endParaRPr lang="en-SG" dirty="0">
              <a:solidFill>
                <a:srgbClr val="0065BE"/>
              </a:solidFill>
            </a:endParaRPr>
          </a:p>
        </p:txBody>
      </p:sp>
      <p:sp>
        <p:nvSpPr>
          <p:cNvPr id="5" name="TextBox 4">
            <a:extLst>
              <a:ext uri="{FF2B5EF4-FFF2-40B4-BE49-F238E27FC236}">
                <a16:creationId xmlns:a16="http://schemas.microsoft.com/office/drawing/2014/main" id="{E33E9403-7B5A-0D70-83F9-8E4DCE0D4E31}"/>
              </a:ext>
            </a:extLst>
          </p:cNvPr>
          <p:cNvSpPr txBox="1"/>
          <p:nvPr/>
        </p:nvSpPr>
        <p:spPr>
          <a:xfrm>
            <a:off x="849086" y="1436914"/>
            <a:ext cx="10463348" cy="4108817"/>
          </a:xfrm>
          <a:prstGeom prst="rect">
            <a:avLst/>
          </a:prstGeom>
          <a:noFill/>
        </p:spPr>
        <p:txBody>
          <a:bodyPr wrap="square" rtlCol="0">
            <a:spAutoFit/>
          </a:bodyPr>
          <a:lstStyle/>
          <a:p>
            <a:r>
              <a:rPr lang="en-US" sz="1800" dirty="0">
                <a:latin typeface="+mn-lt"/>
              </a:rPr>
              <a:t>We implement a Python crawler by Selenium</a:t>
            </a:r>
          </a:p>
          <a:p>
            <a:endParaRPr lang="en-US" sz="1800" dirty="0">
              <a:latin typeface="+mn-lt"/>
            </a:endParaRPr>
          </a:p>
          <a:p>
            <a:pPr>
              <a:spcAft>
                <a:spcPts val="600"/>
              </a:spcAft>
            </a:pPr>
            <a:r>
              <a:rPr lang="en-US" sz="1800" dirty="0">
                <a:latin typeface="+mn-lt"/>
              </a:rPr>
              <a:t>Meta information Crawling</a:t>
            </a:r>
          </a:p>
          <a:p>
            <a:pPr marL="285750" indent="-285750">
              <a:spcAft>
                <a:spcPts val="600"/>
              </a:spcAft>
              <a:buFont typeface="Arial" panose="020B0604020202020204" pitchFamily="34" charset="0"/>
              <a:buChar char="•"/>
            </a:pPr>
            <a:r>
              <a:rPr lang="en-US" sz="1800" dirty="0">
                <a:latin typeface="+mn-lt"/>
              </a:rPr>
              <a:t>SDK name</a:t>
            </a:r>
          </a:p>
          <a:p>
            <a:pPr marL="285750" indent="-285750">
              <a:spcAft>
                <a:spcPts val="600"/>
              </a:spcAft>
              <a:buFont typeface="Arial" panose="020B0604020202020204" pitchFamily="34" charset="0"/>
              <a:buChar char="•"/>
            </a:pPr>
            <a:r>
              <a:rPr lang="en-SG" sz="1800" dirty="0">
                <a:latin typeface="+mn-lt"/>
              </a:rPr>
              <a:t>Provider (developer’s identity)</a:t>
            </a:r>
          </a:p>
          <a:p>
            <a:pPr marL="285750" indent="-285750">
              <a:spcAft>
                <a:spcPts val="600"/>
              </a:spcAft>
              <a:buFont typeface="Arial" panose="020B0604020202020204" pitchFamily="34" charset="0"/>
              <a:buChar char="•"/>
            </a:pPr>
            <a:r>
              <a:rPr lang="en-SG" sz="1800" dirty="0">
                <a:latin typeface="+mn-lt"/>
              </a:rPr>
              <a:t>Maven IDs</a:t>
            </a:r>
          </a:p>
          <a:p>
            <a:pPr marL="285750" indent="-285750">
              <a:spcAft>
                <a:spcPts val="600"/>
              </a:spcAft>
              <a:buFont typeface="Arial" panose="020B0604020202020204" pitchFamily="34" charset="0"/>
              <a:buChar char="•"/>
            </a:pPr>
            <a:r>
              <a:rPr lang="en-SG" sz="1800" dirty="0">
                <a:latin typeface="+mn-lt"/>
              </a:rPr>
              <a:t>Functional Category</a:t>
            </a:r>
          </a:p>
          <a:p>
            <a:pPr>
              <a:spcAft>
                <a:spcPts val="600"/>
              </a:spcAft>
            </a:pPr>
            <a:endParaRPr lang="en-SG" sz="1800" dirty="0">
              <a:latin typeface="+mn-lt"/>
            </a:endParaRPr>
          </a:p>
          <a:p>
            <a:pPr>
              <a:spcAft>
                <a:spcPts val="600"/>
              </a:spcAft>
            </a:pPr>
            <a:r>
              <a:rPr lang="en-SG" sz="1800" dirty="0">
                <a:latin typeface="+mn-lt"/>
              </a:rPr>
              <a:t>Privacy Polices</a:t>
            </a:r>
          </a:p>
          <a:p>
            <a:pPr marL="285750" indent="-285750">
              <a:spcAft>
                <a:spcPts val="600"/>
              </a:spcAft>
              <a:buFont typeface="Arial" panose="020B0604020202020204" pitchFamily="34" charset="0"/>
              <a:buChar char="•"/>
            </a:pPr>
            <a:r>
              <a:rPr lang="en-SG" sz="1800" dirty="0">
                <a:latin typeface="+mn-lt"/>
              </a:rPr>
              <a:t>Linked webpages are crawled*</a:t>
            </a:r>
          </a:p>
          <a:p>
            <a:pPr marL="285750" indent="-285750">
              <a:spcAft>
                <a:spcPts val="600"/>
              </a:spcAft>
              <a:buFont typeface="Arial" panose="020B0604020202020204" pitchFamily="34" charset="0"/>
              <a:buChar char="•"/>
            </a:pPr>
            <a:r>
              <a:rPr lang="en-SG" sz="1800" dirty="0">
                <a:latin typeface="+mn-lt"/>
              </a:rPr>
              <a:t>Only 52 SDKs’ privacy policies are provided on their product pages</a:t>
            </a:r>
          </a:p>
          <a:p>
            <a:pPr marL="285750" indent="-285750">
              <a:spcAft>
                <a:spcPts val="600"/>
              </a:spcAft>
              <a:buFont typeface="Arial" panose="020B0604020202020204" pitchFamily="34" charset="0"/>
              <a:buChar char="•"/>
            </a:pPr>
            <a:r>
              <a:rPr lang="en-SG" sz="1800" dirty="0">
                <a:latin typeface="+mn-lt"/>
              </a:rPr>
              <a:t>109 SDK privacy policies are collected after manual search</a:t>
            </a:r>
          </a:p>
        </p:txBody>
      </p:sp>
      <p:sp>
        <p:nvSpPr>
          <p:cNvPr id="6" name="TextBox 5">
            <a:extLst>
              <a:ext uri="{FF2B5EF4-FFF2-40B4-BE49-F238E27FC236}">
                <a16:creationId xmlns:a16="http://schemas.microsoft.com/office/drawing/2014/main" id="{7EB63F33-245D-5A0C-5BB4-72296DF2A121}"/>
              </a:ext>
            </a:extLst>
          </p:cNvPr>
          <p:cNvSpPr txBox="1"/>
          <p:nvPr/>
        </p:nvSpPr>
        <p:spPr>
          <a:xfrm>
            <a:off x="762501" y="6195490"/>
            <a:ext cx="8975265" cy="307777"/>
          </a:xfrm>
          <a:prstGeom prst="rect">
            <a:avLst/>
          </a:prstGeom>
          <a:noFill/>
        </p:spPr>
        <p:txBody>
          <a:bodyPr wrap="square">
            <a:spAutoFit/>
          </a:bodyPr>
          <a:lstStyle/>
          <a:p>
            <a:r>
              <a:rPr lang="en-SG" sz="1400" i="1" dirty="0">
                <a:latin typeface="+mn-lt"/>
              </a:rPr>
              <a:t>* </a:t>
            </a:r>
            <a:r>
              <a:rPr lang="en-US" sz="1400" i="1" dirty="0">
                <a:latin typeface="+mn-lt"/>
              </a:rPr>
              <a:t>indexed by data safety section guidance (Google Play SDK Index) and privacy policy (CAICT)</a:t>
            </a:r>
            <a:endParaRPr lang="en-SG" sz="1400" i="1" dirty="0">
              <a:latin typeface="+mn-lt"/>
            </a:endParaRPr>
          </a:p>
        </p:txBody>
      </p:sp>
      <p:sp>
        <p:nvSpPr>
          <p:cNvPr id="9" name="Title 1">
            <a:extLst>
              <a:ext uri="{FF2B5EF4-FFF2-40B4-BE49-F238E27FC236}">
                <a16:creationId xmlns:a16="http://schemas.microsoft.com/office/drawing/2014/main" id="{2A8C5E6A-FE3A-0008-9D21-993C14C1D717}"/>
              </a:ext>
            </a:extLst>
          </p:cNvPr>
          <p:cNvSpPr txBox="1">
            <a:spLocks/>
          </p:cNvSpPr>
          <p:nvPr/>
        </p:nvSpPr>
        <p:spPr>
          <a:xfrm>
            <a:off x="762501" y="263032"/>
            <a:ext cx="8771693" cy="500270"/>
          </a:xfrm>
          <a:prstGeom prst="rect">
            <a:avLst/>
          </a:prstGeom>
        </p:spPr>
        <p:txBody>
          <a:bodyPr/>
          <a:lstStyle>
            <a:lvl1pPr algn="l" rtl="0" eaLnBrk="1" fontAlgn="base" hangingPunct="1">
              <a:lnSpc>
                <a:spcPct val="125000"/>
              </a:lnSpc>
              <a:spcBef>
                <a:spcPct val="0"/>
              </a:spcBef>
              <a:spcAft>
                <a:spcPct val="0"/>
              </a:spcAft>
              <a:defRPr sz="3200" b="1" kern="1200" cap="none">
                <a:solidFill>
                  <a:schemeClr val="tx1">
                    <a:lumMod val="75000"/>
                    <a:lumOff val="25000"/>
                  </a:schemeClr>
                </a:solidFill>
                <a:latin typeface="+mj-lt"/>
                <a:ea typeface="+mj-ea"/>
                <a:cs typeface="Frutiger LT 55 Roman"/>
              </a:defRPr>
            </a:lvl1pPr>
            <a:lvl2pPr algn="l" rtl="0" eaLnBrk="1" fontAlgn="base" hangingPunct="1">
              <a:spcBef>
                <a:spcPct val="0"/>
              </a:spcBef>
              <a:spcAft>
                <a:spcPct val="0"/>
              </a:spcAft>
              <a:defRPr sz="2667" b="1">
                <a:solidFill>
                  <a:schemeClr val="tx2"/>
                </a:solidFill>
                <a:latin typeface="Arial" charset="0"/>
                <a:cs typeface="Arial" charset="0"/>
              </a:defRPr>
            </a:lvl2pPr>
            <a:lvl3pPr algn="l" rtl="0" eaLnBrk="1" fontAlgn="base" hangingPunct="1">
              <a:spcBef>
                <a:spcPct val="0"/>
              </a:spcBef>
              <a:spcAft>
                <a:spcPct val="0"/>
              </a:spcAft>
              <a:defRPr sz="2667" b="1">
                <a:solidFill>
                  <a:schemeClr val="tx2"/>
                </a:solidFill>
                <a:latin typeface="Arial" charset="0"/>
                <a:cs typeface="Arial" charset="0"/>
              </a:defRPr>
            </a:lvl3pPr>
            <a:lvl4pPr algn="l" rtl="0" eaLnBrk="1" fontAlgn="base" hangingPunct="1">
              <a:spcBef>
                <a:spcPct val="0"/>
              </a:spcBef>
              <a:spcAft>
                <a:spcPct val="0"/>
              </a:spcAft>
              <a:defRPr sz="2667" b="1">
                <a:solidFill>
                  <a:schemeClr val="tx2"/>
                </a:solidFill>
                <a:latin typeface="Arial" charset="0"/>
                <a:cs typeface="Arial" charset="0"/>
              </a:defRPr>
            </a:lvl4pPr>
            <a:lvl5pPr algn="l" rtl="0" eaLnBrk="1" fontAlgn="base" hangingPunct="1">
              <a:spcBef>
                <a:spcPct val="0"/>
              </a:spcBef>
              <a:spcAft>
                <a:spcPct val="0"/>
              </a:spcAft>
              <a:defRPr sz="2667" b="1">
                <a:solidFill>
                  <a:schemeClr val="tx2"/>
                </a:solidFill>
                <a:latin typeface="Arial" charset="0"/>
                <a:cs typeface="Arial" charset="0"/>
              </a:defRPr>
            </a:lvl5pPr>
            <a:lvl6pPr marL="609585" algn="l" rtl="0" eaLnBrk="1" fontAlgn="base" hangingPunct="1">
              <a:spcBef>
                <a:spcPct val="0"/>
              </a:spcBef>
              <a:spcAft>
                <a:spcPct val="0"/>
              </a:spcAft>
              <a:defRPr sz="2667" b="1">
                <a:solidFill>
                  <a:schemeClr val="tx2"/>
                </a:solidFill>
                <a:latin typeface="Arial" charset="0"/>
                <a:cs typeface="Arial" charset="0"/>
              </a:defRPr>
            </a:lvl6pPr>
            <a:lvl7pPr marL="1219170" algn="l" rtl="0" eaLnBrk="1" fontAlgn="base" hangingPunct="1">
              <a:spcBef>
                <a:spcPct val="0"/>
              </a:spcBef>
              <a:spcAft>
                <a:spcPct val="0"/>
              </a:spcAft>
              <a:defRPr sz="2667" b="1">
                <a:solidFill>
                  <a:schemeClr val="tx2"/>
                </a:solidFill>
                <a:latin typeface="Arial" charset="0"/>
                <a:cs typeface="Arial" charset="0"/>
              </a:defRPr>
            </a:lvl7pPr>
            <a:lvl8pPr marL="1828754" algn="l" rtl="0" eaLnBrk="1" fontAlgn="base" hangingPunct="1">
              <a:spcBef>
                <a:spcPct val="0"/>
              </a:spcBef>
              <a:spcAft>
                <a:spcPct val="0"/>
              </a:spcAft>
              <a:defRPr sz="2667" b="1">
                <a:solidFill>
                  <a:schemeClr val="tx2"/>
                </a:solidFill>
                <a:latin typeface="Arial" charset="0"/>
                <a:cs typeface="Arial" charset="0"/>
              </a:defRPr>
            </a:lvl8pPr>
            <a:lvl9pPr marL="2438339" algn="l" rtl="0" eaLnBrk="1" fontAlgn="base" hangingPunct="1">
              <a:spcBef>
                <a:spcPct val="0"/>
              </a:spcBef>
              <a:spcAft>
                <a:spcPct val="0"/>
              </a:spcAft>
              <a:defRPr sz="2667" b="1">
                <a:solidFill>
                  <a:schemeClr val="tx2"/>
                </a:solidFill>
                <a:latin typeface="Arial" charset="0"/>
                <a:cs typeface="Arial" charset="0"/>
              </a:defRPr>
            </a:lvl9pPr>
          </a:lstStyle>
          <a:p>
            <a:r>
              <a:rPr lang="en-US" altLang="zh-CN" dirty="0">
                <a:solidFill>
                  <a:srgbClr val="0065BE"/>
                </a:solidFill>
              </a:rPr>
              <a:t>Collecting</a:t>
            </a:r>
            <a:r>
              <a:rPr lang="zh-CN" altLang="en-US" dirty="0">
                <a:solidFill>
                  <a:srgbClr val="0065BE"/>
                </a:solidFill>
              </a:rPr>
              <a:t> </a:t>
            </a:r>
            <a:r>
              <a:rPr lang="en-US" altLang="zh-CN" dirty="0">
                <a:solidFill>
                  <a:srgbClr val="0065BE"/>
                </a:solidFill>
              </a:rPr>
              <a:t>Third-Party</a:t>
            </a:r>
            <a:r>
              <a:rPr lang="zh-CN" altLang="en-US" dirty="0">
                <a:solidFill>
                  <a:srgbClr val="0065BE"/>
                </a:solidFill>
              </a:rPr>
              <a:t> </a:t>
            </a:r>
            <a:r>
              <a:rPr lang="en-US" altLang="zh-CN" dirty="0">
                <a:solidFill>
                  <a:srgbClr val="0065BE"/>
                </a:solidFill>
              </a:rPr>
              <a:t>SDKs</a:t>
            </a:r>
            <a:r>
              <a:rPr lang="zh-CN" altLang="en-US" dirty="0">
                <a:solidFill>
                  <a:srgbClr val="0065BE"/>
                </a:solidFill>
              </a:rPr>
              <a:t> </a:t>
            </a:r>
            <a:r>
              <a:rPr lang="en-US" altLang="zh-CN" dirty="0">
                <a:solidFill>
                  <a:srgbClr val="0065BE"/>
                </a:solidFill>
              </a:rPr>
              <a:t>(Phase</a:t>
            </a:r>
            <a:r>
              <a:rPr lang="zh-CN" altLang="en-US" dirty="0">
                <a:solidFill>
                  <a:srgbClr val="0065BE"/>
                </a:solidFill>
              </a:rPr>
              <a:t> </a:t>
            </a:r>
            <a:r>
              <a:rPr lang="en-US" altLang="zh-CN" dirty="0">
                <a:solidFill>
                  <a:srgbClr val="0065BE"/>
                </a:solidFill>
              </a:rPr>
              <a:t>1)</a:t>
            </a:r>
            <a:endParaRPr lang="en-SG" dirty="0">
              <a:solidFill>
                <a:srgbClr val="0065BE"/>
              </a:solidFill>
            </a:endParaRPr>
          </a:p>
        </p:txBody>
      </p:sp>
    </p:spTree>
    <p:extLst>
      <p:ext uri="{BB962C8B-B14F-4D97-AF65-F5344CB8AC3E}">
        <p14:creationId xmlns:p14="http://schemas.microsoft.com/office/powerpoint/2010/main" val="41023073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74ED7-F406-2E44-1D70-7E804CC17445}"/>
              </a:ext>
            </a:extLst>
          </p:cNvPr>
          <p:cNvSpPr>
            <a:spLocks noGrp="1"/>
          </p:cNvSpPr>
          <p:nvPr>
            <p:ph type="title"/>
          </p:nvPr>
        </p:nvSpPr>
        <p:spPr>
          <a:xfrm>
            <a:off x="346872" y="263084"/>
            <a:ext cx="11182612" cy="500270"/>
          </a:xfrm>
        </p:spPr>
        <p:txBody>
          <a:bodyPr/>
          <a:lstStyle/>
          <a:p>
            <a:r>
              <a:rPr lang="en-US" sz="3100" spc="-120" dirty="0">
                <a:solidFill>
                  <a:srgbClr val="0065BE"/>
                </a:solidFill>
              </a:rPr>
              <a:t>Identifying Data Requested in Privacy Policies</a:t>
            </a:r>
            <a:r>
              <a:rPr lang="zh-CN" altLang="en-US" sz="3100" spc="-120" dirty="0">
                <a:solidFill>
                  <a:srgbClr val="0065BE"/>
                </a:solidFill>
              </a:rPr>
              <a:t> </a:t>
            </a:r>
            <a:r>
              <a:rPr lang="en-US" altLang="zh-CN" sz="3100" spc="-120" dirty="0">
                <a:solidFill>
                  <a:srgbClr val="0065BE"/>
                </a:solidFill>
              </a:rPr>
              <a:t>(Phase</a:t>
            </a:r>
            <a:r>
              <a:rPr lang="zh-CN" altLang="en-US" sz="3100" spc="-120" dirty="0">
                <a:solidFill>
                  <a:srgbClr val="0065BE"/>
                </a:solidFill>
              </a:rPr>
              <a:t> </a:t>
            </a:r>
            <a:r>
              <a:rPr lang="en-US" altLang="zh-CN" sz="3100" spc="-120" dirty="0">
                <a:solidFill>
                  <a:srgbClr val="0065BE"/>
                </a:solidFill>
              </a:rPr>
              <a:t>2)</a:t>
            </a:r>
            <a:endParaRPr lang="en-SG" sz="3100" spc="-120" dirty="0">
              <a:solidFill>
                <a:srgbClr val="0065BE"/>
              </a:solidFill>
            </a:endParaRPr>
          </a:p>
        </p:txBody>
      </p:sp>
      <p:sp>
        <p:nvSpPr>
          <p:cNvPr id="3" name="Slide Number Placeholder 2">
            <a:extLst>
              <a:ext uri="{FF2B5EF4-FFF2-40B4-BE49-F238E27FC236}">
                <a16:creationId xmlns:a16="http://schemas.microsoft.com/office/drawing/2014/main" id="{339E17AA-144B-195A-83D9-BE81DB89A52D}"/>
              </a:ext>
            </a:extLst>
          </p:cNvPr>
          <p:cNvSpPr>
            <a:spLocks noGrp="1"/>
          </p:cNvSpPr>
          <p:nvPr>
            <p:ph type="sldNum" sz="quarter" idx="10"/>
          </p:nvPr>
        </p:nvSpPr>
        <p:spPr/>
        <p:txBody>
          <a:bodyPr/>
          <a:lstStyle/>
          <a:p>
            <a:fld id="{5F396457-15B3-4E2E-8B13-7B7D237986EE}" type="slidenum">
              <a:rPr lang="en-US" altLang="en-US" smtClean="0"/>
              <a:pPr/>
              <a:t>39</a:t>
            </a:fld>
            <a:endParaRPr lang="en-US" altLang="en-US"/>
          </a:p>
        </p:txBody>
      </p:sp>
      <p:sp>
        <p:nvSpPr>
          <p:cNvPr id="4" name="Text Placeholder 3">
            <a:extLst>
              <a:ext uri="{FF2B5EF4-FFF2-40B4-BE49-F238E27FC236}">
                <a16:creationId xmlns:a16="http://schemas.microsoft.com/office/drawing/2014/main" id="{8D251209-5454-6777-57CC-BB5DFCE420BE}"/>
              </a:ext>
            </a:extLst>
          </p:cNvPr>
          <p:cNvSpPr>
            <a:spLocks noGrp="1"/>
          </p:cNvSpPr>
          <p:nvPr>
            <p:ph type="body" sz="quarter" idx="12"/>
          </p:nvPr>
        </p:nvSpPr>
        <p:spPr>
          <a:xfrm>
            <a:off x="350080" y="823977"/>
            <a:ext cx="8822232" cy="511124"/>
          </a:xfrm>
        </p:spPr>
        <p:txBody>
          <a:bodyPr/>
          <a:lstStyle/>
          <a:p>
            <a:r>
              <a:rPr lang="en-US" dirty="0">
                <a:solidFill>
                  <a:srgbClr val="0065BE"/>
                </a:solidFill>
              </a:rPr>
              <a:t>Adoption of NLI model</a:t>
            </a:r>
            <a:endParaRPr lang="en-SG" dirty="0">
              <a:solidFill>
                <a:srgbClr val="0065BE"/>
              </a:solidFill>
            </a:endParaRPr>
          </a:p>
        </p:txBody>
      </p:sp>
      <p:sp>
        <p:nvSpPr>
          <p:cNvPr id="5" name="TextBox 4">
            <a:extLst>
              <a:ext uri="{FF2B5EF4-FFF2-40B4-BE49-F238E27FC236}">
                <a16:creationId xmlns:a16="http://schemas.microsoft.com/office/drawing/2014/main" id="{E33E9403-7B5A-0D70-83F9-8E4DCE0D4E31}"/>
              </a:ext>
            </a:extLst>
          </p:cNvPr>
          <p:cNvSpPr txBox="1"/>
          <p:nvPr/>
        </p:nvSpPr>
        <p:spPr>
          <a:xfrm>
            <a:off x="347719" y="1306611"/>
            <a:ext cx="10644411" cy="369332"/>
          </a:xfrm>
          <a:prstGeom prst="rect">
            <a:avLst/>
          </a:prstGeom>
          <a:noFill/>
        </p:spPr>
        <p:txBody>
          <a:bodyPr wrap="square" rtlCol="0">
            <a:spAutoFit/>
          </a:bodyPr>
          <a:lstStyle/>
          <a:p>
            <a:r>
              <a:rPr lang="en-US" altLang="zh-CN" sz="1800" dirty="0">
                <a:latin typeface="+mn-lt"/>
              </a:rPr>
              <a:t>We resort to the state-of-the-art large language model to i</a:t>
            </a:r>
            <a:r>
              <a:rPr lang="en-US" sz="1800" dirty="0">
                <a:latin typeface="+mn-lt"/>
              </a:rPr>
              <a:t>nfer privacy data collection.</a:t>
            </a:r>
            <a:endParaRPr lang="en-SG" sz="1800" dirty="0">
              <a:latin typeface="+mn-lt"/>
            </a:endParaRPr>
          </a:p>
        </p:txBody>
      </p:sp>
      <p:sp>
        <p:nvSpPr>
          <p:cNvPr id="20" name="TextBox 19">
            <a:extLst>
              <a:ext uri="{FF2B5EF4-FFF2-40B4-BE49-F238E27FC236}">
                <a16:creationId xmlns:a16="http://schemas.microsoft.com/office/drawing/2014/main" id="{CB012B70-2562-0B99-0428-701E691E1881}"/>
              </a:ext>
            </a:extLst>
          </p:cNvPr>
          <p:cNvSpPr txBox="1"/>
          <p:nvPr/>
        </p:nvSpPr>
        <p:spPr>
          <a:xfrm>
            <a:off x="-104525" y="6214678"/>
            <a:ext cx="6812677" cy="276999"/>
          </a:xfrm>
          <a:prstGeom prst="rect">
            <a:avLst/>
          </a:prstGeom>
          <a:noFill/>
        </p:spPr>
        <p:txBody>
          <a:bodyPr wrap="square">
            <a:spAutoFit/>
          </a:bodyPr>
          <a:lstStyle/>
          <a:p>
            <a:pPr algn="r"/>
            <a:r>
              <a:rPr lang="pt-BR" sz="1200" i="0" dirty="0">
                <a:effectLst/>
                <a:latin typeface="+mn-lt"/>
              </a:rPr>
              <a:t>* We adopt the model named </a:t>
            </a:r>
            <a:r>
              <a:rPr lang="pt-BR" sz="1200" i="0" dirty="0">
                <a:effectLst/>
                <a:latin typeface="Consolas" panose="020B0609020204030204" pitchFamily="49" charset="0"/>
              </a:rPr>
              <a:t>roberta-large-snli_mnli_fever_anli_R1_R2_R3-nli</a:t>
            </a:r>
            <a:endParaRPr lang="en-US" sz="1200" dirty="0">
              <a:latin typeface="Consolas" panose="020B0609020204030204" pitchFamily="49" charset="0"/>
            </a:endParaRPr>
          </a:p>
        </p:txBody>
      </p:sp>
      <p:sp>
        <p:nvSpPr>
          <p:cNvPr id="10" name="Rectangle 9">
            <a:extLst>
              <a:ext uri="{FF2B5EF4-FFF2-40B4-BE49-F238E27FC236}">
                <a16:creationId xmlns:a16="http://schemas.microsoft.com/office/drawing/2014/main" id="{DA42FB9D-355A-6806-705A-846087D65BBC}"/>
              </a:ext>
            </a:extLst>
          </p:cNvPr>
          <p:cNvSpPr/>
          <p:nvPr/>
        </p:nvSpPr>
        <p:spPr>
          <a:xfrm rot="10800000">
            <a:off x="-1" y="5890929"/>
            <a:ext cx="12191999" cy="3651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860023C-959A-961E-473E-16B8F975DAA6}"/>
              </a:ext>
            </a:extLst>
          </p:cNvPr>
          <p:cNvPicPr>
            <a:picLocks noChangeAspect="1"/>
          </p:cNvPicPr>
          <p:nvPr/>
        </p:nvPicPr>
        <p:blipFill>
          <a:blip r:embed="rId3"/>
          <a:stretch>
            <a:fillRect/>
          </a:stretch>
        </p:blipFill>
        <p:spPr>
          <a:xfrm>
            <a:off x="538186" y="1914960"/>
            <a:ext cx="9995228" cy="4242363"/>
          </a:xfrm>
          <a:prstGeom prst="rect">
            <a:avLst/>
          </a:prstGeom>
        </p:spPr>
      </p:pic>
      <p:sp>
        <p:nvSpPr>
          <p:cNvPr id="6" name="Rectangular Callout 5">
            <a:extLst>
              <a:ext uri="{FF2B5EF4-FFF2-40B4-BE49-F238E27FC236}">
                <a16:creationId xmlns:a16="http://schemas.microsoft.com/office/drawing/2014/main" id="{A1472DBB-5CC4-D114-D195-4A862B189D8D}"/>
              </a:ext>
            </a:extLst>
          </p:cNvPr>
          <p:cNvSpPr/>
          <p:nvPr/>
        </p:nvSpPr>
        <p:spPr>
          <a:xfrm>
            <a:off x="1102426" y="2849029"/>
            <a:ext cx="2458192" cy="1194534"/>
          </a:xfrm>
          <a:prstGeom prst="wedgeRectCallout">
            <a:avLst>
              <a:gd name="adj1" fmla="val 36945"/>
              <a:gd name="adj2" fmla="val -62825"/>
            </a:avLst>
          </a:prstGeom>
          <a:solidFill>
            <a:schemeClr val="bg2"/>
          </a:soli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1600" dirty="0">
                <a:solidFill>
                  <a:schemeClr val="tx1"/>
                </a:solidFill>
              </a:rPr>
              <a:t>W</a:t>
            </a:r>
            <a:r>
              <a:rPr lang="en-US" sz="1600" dirty="0">
                <a:solidFill>
                  <a:schemeClr val="tx1"/>
                </a:solidFill>
              </a:rPr>
              <a:t>e take every sentence from the privacy policy to the language model as the </a:t>
            </a:r>
            <a:r>
              <a:rPr lang="en-US" sz="1600" b="1" dirty="0">
                <a:solidFill>
                  <a:schemeClr val="tx1"/>
                </a:solidFill>
              </a:rPr>
              <a:t>Premise</a:t>
            </a:r>
            <a:r>
              <a:rPr lang="en-US" sz="1600" dirty="0">
                <a:solidFill>
                  <a:schemeClr val="tx1"/>
                </a:solidFill>
              </a:rPr>
              <a:t>.</a:t>
            </a:r>
          </a:p>
        </p:txBody>
      </p:sp>
      <p:sp>
        <p:nvSpPr>
          <p:cNvPr id="8" name="Rectangular Callout 7">
            <a:extLst>
              <a:ext uri="{FF2B5EF4-FFF2-40B4-BE49-F238E27FC236}">
                <a16:creationId xmlns:a16="http://schemas.microsoft.com/office/drawing/2014/main" id="{95E63CDD-857C-59A3-4816-E913AECF4916}"/>
              </a:ext>
            </a:extLst>
          </p:cNvPr>
          <p:cNvSpPr/>
          <p:nvPr/>
        </p:nvSpPr>
        <p:spPr>
          <a:xfrm>
            <a:off x="6137427" y="890685"/>
            <a:ext cx="2852057" cy="925544"/>
          </a:xfrm>
          <a:prstGeom prst="wedgeRectCallout">
            <a:avLst>
              <a:gd name="adj1" fmla="val -38329"/>
              <a:gd name="adj2" fmla="val 70460"/>
            </a:avLst>
          </a:prstGeom>
          <a:solidFill>
            <a:schemeClr val="bg2"/>
          </a:soli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1600" dirty="0">
                <a:solidFill>
                  <a:schemeClr val="tx1"/>
                </a:solidFill>
              </a:rPr>
              <a:t>We</a:t>
            </a:r>
            <a:r>
              <a:rPr lang="zh-CN" altLang="en-US" sz="1600" dirty="0">
                <a:solidFill>
                  <a:schemeClr val="tx1"/>
                </a:solidFill>
              </a:rPr>
              <a:t> </a:t>
            </a:r>
            <a:r>
              <a:rPr lang="en-US" sz="1600" dirty="0">
                <a:solidFill>
                  <a:schemeClr val="tx1"/>
                </a:solidFill>
              </a:rPr>
              <a:t>use a set of </a:t>
            </a:r>
            <a:r>
              <a:rPr lang="en-US" sz="1600" b="1" dirty="0">
                <a:solidFill>
                  <a:schemeClr val="tx1"/>
                </a:solidFill>
              </a:rPr>
              <a:t>hypotheses</a:t>
            </a:r>
            <a:r>
              <a:rPr lang="en-US" sz="1600" dirty="0">
                <a:solidFill>
                  <a:schemeClr val="tx1"/>
                </a:solidFill>
              </a:rPr>
              <a:t> to query the language model.</a:t>
            </a:r>
          </a:p>
        </p:txBody>
      </p:sp>
      <p:sp>
        <p:nvSpPr>
          <p:cNvPr id="9" name="Rectangular Callout 8">
            <a:extLst>
              <a:ext uri="{FF2B5EF4-FFF2-40B4-BE49-F238E27FC236}">
                <a16:creationId xmlns:a16="http://schemas.microsoft.com/office/drawing/2014/main" id="{B9D75CC5-7246-2ACF-B176-BD87C67DA6AD}"/>
              </a:ext>
            </a:extLst>
          </p:cNvPr>
          <p:cNvSpPr/>
          <p:nvPr/>
        </p:nvSpPr>
        <p:spPr>
          <a:xfrm>
            <a:off x="1855587" y="5366588"/>
            <a:ext cx="2892451" cy="1070990"/>
          </a:xfrm>
          <a:prstGeom prst="wedgeRectCallout">
            <a:avLst>
              <a:gd name="adj1" fmla="val 40783"/>
              <a:gd name="adj2" fmla="val -74526"/>
            </a:avLst>
          </a:prstGeom>
          <a:solidFill>
            <a:schemeClr val="bg2"/>
          </a:soli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1600" dirty="0">
                <a:solidFill>
                  <a:schemeClr val="tx1"/>
                </a:solidFill>
              </a:rPr>
              <a:t>For</a:t>
            </a:r>
            <a:r>
              <a:rPr lang="zh-CN" altLang="en-US" sz="1600" dirty="0">
                <a:solidFill>
                  <a:schemeClr val="tx1"/>
                </a:solidFill>
              </a:rPr>
              <a:t> </a:t>
            </a:r>
            <a:r>
              <a:rPr lang="en-US" altLang="zh-CN" sz="1600" dirty="0">
                <a:solidFill>
                  <a:schemeClr val="tx1"/>
                </a:solidFill>
              </a:rPr>
              <a:t>each</a:t>
            </a:r>
            <a:r>
              <a:rPr lang="zh-CN" altLang="en-US" sz="1600" dirty="0">
                <a:solidFill>
                  <a:schemeClr val="tx1"/>
                </a:solidFill>
              </a:rPr>
              <a:t> </a:t>
            </a:r>
            <a:r>
              <a:rPr lang="en-US" altLang="zh-CN" sz="1600" dirty="0">
                <a:solidFill>
                  <a:schemeClr val="tx1"/>
                </a:solidFill>
              </a:rPr>
              <a:t>data</a:t>
            </a:r>
            <a:r>
              <a:rPr lang="zh-CN" altLang="en-US" sz="1600" dirty="0">
                <a:solidFill>
                  <a:schemeClr val="tx1"/>
                </a:solidFill>
              </a:rPr>
              <a:t> </a:t>
            </a:r>
            <a:r>
              <a:rPr lang="en-US" altLang="zh-CN" sz="1600" dirty="0">
                <a:solidFill>
                  <a:schemeClr val="tx1"/>
                </a:solidFill>
              </a:rPr>
              <a:t>type,</a:t>
            </a:r>
            <a:r>
              <a:rPr lang="zh-CN" altLang="en-US" sz="1600" dirty="0">
                <a:solidFill>
                  <a:schemeClr val="tx1"/>
                </a:solidFill>
              </a:rPr>
              <a:t> </a:t>
            </a:r>
            <a:r>
              <a:rPr lang="en-US" altLang="zh-CN" sz="1600" dirty="0">
                <a:solidFill>
                  <a:schemeClr val="tx1"/>
                </a:solidFill>
              </a:rPr>
              <a:t>we</a:t>
            </a:r>
            <a:r>
              <a:rPr lang="zh-CN" altLang="en-US" sz="1600" dirty="0">
                <a:solidFill>
                  <a:schemeClr val="tx1"/>
                </a:solidFill>
              </a:rPr>
              <a:t> </a:t>
            </a:r>
            <a:r>
              <a:rPr lang="en-US" altLang="zh-CN" sz="1600" dirty="0">
                <a:solidFill>
                  <a:schemeClr val="tx1"/>
                </a:solidFill>
              </a:rPr>
              <a:t>let</a:t>
            </a:r>
            <a:r>
              <a:rPr lang="zh-CN" altLang="en-US" sz="1600" dirty="0">
                <a:solidFill>
                  <a:schemeClr val="tx1"/>
                </a:solidFill>
              </a:rPr>
              <a:t> </a:t>
            </a:r>
            <a:r>
              <a:rPr lang="en-US" altLang="zh-CN" sz="1600" dirty="0">
                <a:solidFill>
                  <a:schemeClr val="tx1"/>
                </a:solidFill>
              </a:rPr>
              <a:t>LLM</a:t>
            </a:r>
            <a:r>
              <a:rPr lang="zh-CN" altLang="en-US" sz="1600" dirty="0">
                <a:solidFill>
                  <a:schemeClr val="tx1"/>
                </a:solidFill>
              </a:rPr>
              <a:t> </a:t>
            </a:r>
            <a:r>
              <a:rPr lang="en-US" altLang="zh-CN" sz="1600" dirty="0">
                <a:solidFill>
                  <a:schemeClr val="tx1"/>
                </a:solidFill>
              </a:rPr>
              <a:t>determine</a:t>
            </a:r>
            <a:r>
              <a:rPr lang="zh-CN" altLang="en-US" sz="1600" dirty="0">
                <a:solidFill>
                  <a:schemeClr val="tx1"/>
                </a:solidFill>
              </a:rPr>
              <a:t> </a:t>
            </a:r>
            <a:r>
              <a:rPr lang="en-US" altLang="zh-CN" sz="1600" dirty="0">
                <a:solidFill>
                  <a:schemeClr val="tx1"/>
                </a:solidFill>
              </a:rPr>
              <a:t>whether</a:t>
            </a:r>
            <a:r>
              <a:rPr lang="zh-CN" altLang="en-US" sz="1600" dirty="0">
                <a:solidFill>
                  <a:schemeClr val="tx1"/>
                </a:solidFill>
              </a:rPr>
              <a:t> </a:t>
            </a:r>
            <a:r>
              <a:rPr lang="en-US" altLang="zh-CN" sz="1600" dirty="0">
                <a:solidFill>
                  <a:schemeClr val="tx1"/>
                </a:solidFill>
              </a:rPr>
              <a:t>the</a:t>
            </a:r>
            <a:r>
              <a:rPr lang="zh-CN" altLang="en-US" sz="1600" dirty="0">
                <a:solidFill>
                  <a:schemeClr val="tx1"/>
                </a:solidFill>
              </a:rPr>
              <a:t> </a:t>
            </a:r>
            <a:r>
              <a:rPr lang="en-US" altLang="zh-CN" sz="1600" dirty="0">
                <a:solidFill>
                  <a:schemeClr val="tx1"/>
                </a:solidFill>
              </a:rPr>
              <a:t>hypothesis</a:t>
            </a:r>
            <a:r>
              <a:rPr lang="zh-CN" altLang="en-US" sz="1600" dirty="0">
                <a:solidFill>
                  <a:schemeClr val="tx1"/>
                </a:solidFill>
              </a:rPr>
              <a:t> </a:t>
            </a:r>
            <a:r>
              <a:rPr lang="en-US" altLang="zh-CN" sz="1600" b="1" dirty="0">
                <a:solidFill>
                  <a:schemeClr val="tx1"/>
                </a:solidFill>
              </a:rPr>
              <a:t>entails</a:t>
            </a:r>
            <a:r>
              <a:rPr lang="zh-CN" altLang="en-US" sz="1600" dirty="0">
                <a:solidFill>
                  <a:schemeClr val="tx1"/>
                </a:solidFill>
              </a:rPr>
              <a:t> </a:t>
            </a:r>
            <a:r>
              <a:rPr lang="en-US" altLang="zh-CN" sz="1600" dirty="0">
                <a:solidFill>
                  <a:schemeClr val="tx1"/>
                </a:solidFill>
              </a:rPr>
              <a:t>the</a:t>
            </a:r>
            <a:r>
              <a:rPr lang="zh-CN" altLang="en-US" sz="1600" dirty="0">
                <a:solidFill>
                  <a:schemeClr val="tx1"/>
                </a:solidFill>
              </a:rPr>
              <a:t> </a:t>
            </a:r>
            <a:r>
              <a:rPr lang="en-US" altLang="zh-CN" sz="1600" dirty="0">
                <a:solidFill>
                  <a:schemeClr val="tx1"/>
                </a:solidFill>
              </a:rPr>
              <a:t>premise.</a:t>
            </a:r>
            <a:endParaRPr lang="en-US" sz="1600" dirty="0">
              <a:solidFill>
                <a:schemeClr val="tx1"/>
              </a:solidFill>
            </a:endParaRPr>
          </a:p>
        </p:txBody>
      </p:sp>
    </p:spTree>
    <p:extLst>
      <p:ext uri="{BB962C8B-B14F-4D97-AF65-F5344CB8AC3E}">
        <p14:creationId xmlns:p14="http://schemas.microsoft.com/office/powerpoint/2010/main" val="1837797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68464-A5CE-CF07-CCC8-9F3B05377D18}"/>
              </a:ext>
            </a:extLst>
          </p:cNvPr>
          <p:cNvSpPr>
            <a:spLocks noGrp="1"/>
          </p:cNvSpPr>
          <p:nvPr>
            <p:ph type="title"/>
          </p:nvPr>
        </p:nvSpPr>
        <p:spPr>
          <a:xfrm>
            <a:off x="791520" y="180014"/>
            <a:ext cx="8076511" cy="842691"/>
          </a:xfrm>
        </p:spPr>
        <p:txBody>
          <a:bodyPr/>
          <a:lstStyle/>
          <a:p>
            <a:pPr algn="l"/>
            <a:r>
              <a:rPr lang="en-US" sz="3200" b="1" dirty="0">
                <a:solidFill>
                  <a:srgbClr val="0065BE"/>
                </a:solidFill>
              </a:rPr>
              <a:t>Post-GDPR Era</a:t>
            </a:r>
          </a:p>
        </p:txBody>
      </p:sp>
      <p:sp>
        <p:nvSpPr>
          <p:cNvPr id="3" name="Text Placeholder 2">
            <a:extLst>
              <a:ext uri="{FF2B5EF4-FFF2-40B4-BE49-F238E27FC236}">
                <a16:creationId xmlns:a16="http://schemas.microsoft.com/office/drawing/2014/main" id="{22F73B70-E36B-5B04-0C56-31FDD0E0D714}"/>
              </a:ext>
            </a:extLst>
          </p:cNvPr>
          <p:cNvSpPr>
            <a:spLocks noGrp="1"/>
          </p:cNvSpPr>
          <p:nvPr>
            <p:ph type="body" sz="quarter" idx="10"/>
          </p:nvPr>
        </p:nvSpPr>
        <p:spPr>
          <a:xfrm>
            <a:off x="791519" y="1694623"/>
            <a:ext cx="5747037" cy="4226948"/>
          </a:xfrm>
        </p:spPr>
        <p:txBody>
          <a:bodyPr>
            <a:normAutofit/>
          </a:bodyPr>
          <a:lstStyle/>
          <a:p>
            <a:pPr>
              <a:lnSpc>
                <a:spcPct val="100000"/>
              </a:lnSpc>
              <a:spcBef>
                <a:spcPts val="0"/>
              </a:spcBef>
              <a:spcAft>
                <a:spcPts val="1200"/>
              </a:spcAft>
            </a:pPr>
            <a:r>
              <a:rPr lang="en-US" altLang="zh-CN" sz="2200" dirty="0">
                <a:solidFill>
                  <a:schemeClr val="tx1"/>
                </a:solidFill>
              </a:rPr>
              <a:t>The protection of personal data has gained a great deal of attention around the world. </a:t>
            </a:r>
          </a:p>
          <a:p>
            <a:pPr>
              <a:lnSpc>
                <a:spcPct val="100000"/>
              </a:lnSpc>
              <a:spcBef>
                <a:spcPts val="0"/>
              </a:spcBef>
              <a:spcAft>
                <a:spcPts val="1200"/>
              </a:spcAft>
            </a:pPr>
            <a:r>
              <a:rPr lang="en-US" sz="2200" dirty="0">
                <a:solidFill>
                  <a:schemeClr val="tx1"/>
                </a:solidFill>
              </a:rPr>
              <a:t>137 out of 194 countries had put in place legislation to secure the protection of data and privacy.</a:t>
            </a:r>
          </a:p>
          <a:p>
            <a:pPr marL="285750" indent="-285750">
              <a:lnSpc>
                <a:spcPct val="100000"/>
              </a:lnSpc>
              <a:spcBef>
                <a:spcPts val="0"/>
              </a:spcBef>
              <a:spcAft>
                <a:spcPts val="1200"/>
              </a:spcAft>
              <a:buFont typeface="Arial" panose="020B0604020202020204" pitchFamily="34" charset="0"/>
              <a:buChar char="•"/>
            </a:pPr>
            <a:r>
              <a:rPr lang="en-US" sz="1800" dirty="0">
                <a:solidFill>
                  <a:schemeClr val="tx1"/>
                </a:solidFill>
              </a:rPr>
              <a:t>EU’s General Data Protection Regulation (GDPR) </a:t>
            </a:r>
          </a:p>
          <a:p>
            <a:pPr marL="285750" indent="-285750">
              <a:lnSpc>
                <a:spcPct val="100000"/>
              </a:lnSpc>
              <a:spcBef>
                <a:spcPts val="0"/>
              </a:spcBef>
              <a:spcAft>
                <a:spcPts val="1200"/>
              </a:spcAft>
              <a:buFont typeface="Arial" panose="020B0604020202020204" pitchFamily="34" charset="0"/>
              <a:buChar char="•"/>
            </a:pPr>
            <a:r>
              <a:rPr lang="en-US" sz="1800" dirty="0">
                <a:solidFill>
                  <a:schemeClr val="tx1"/>
                </a:solidFill>
              </a:rPr>
              <a:t>California Consumer Privacy Act (CCPA) </a:t>
            </a:r>
          </a:p>
          <a:p>
            <a:pPr>
              <a:lnSpc>
                <a:spcPct val="100000"/>
              </a:lnSpc>
              <a:spcBef>
                <a:spcPts val="0"/>
              </a:spcBef>
              <a:spcAft>
                <a:spcPts val="1200"/>
              </a:spcAft>
            </a:pPr>
            <a:r>
              <a:rPr lang="en-US" altLang="zh-CN" sz="2200" dirty="0">
                <a:solidFill>
                  <a:schemeClr val="tx1"/>
                </a:solidFill>
              </a:rPr>
              <a:t>Our</a:t>
            </a:r>
            <a:r>
              <a:rPr lang="zh-CN" altLang="en-US" sz="2200" dirty="0">
                <a:solidFill>
                  <a:schemeClr val="tx1"/>
                </a:solidFill>
              </a:rPr>
              <a:t> </a:t>
            </a:r>
            <a:r>
              <a:rPr lang="en-US" altLang="zh-CN" sz="2200" dirty="0">
                <a:solidFill>
                  <a:schemeClr val="tx1"/>
                </a:solidFill>
              </a:rPr>
              <a:t>phones</a:t>
            </a:r>
            <a:r>
              <a:rPr lang="zh-CN" altLang="en-US" sz="2200" dirty="0">
                <a:solidFill>
                  <a:schemeClr val="tx1"/>
                </a:solidFill>
              </a:rPr>
              <a:t> </a:t>
            </a:r>
            <a:r>
              <a:rPr lang="en-US" altLang="zh-CN" sz="2200" dirty="0">
                <a:solidFill>
                  <a:schemeClr val="tx1"/>
                </a:solidFill>
              </a:rPr>
              <a:t>are</a:t>
            </a:r>
            <a:r>
              <a:rPr lang="zh-CN" altLang="en-US" sz="2200" dirty="0">
                <a:solidFill>
                  <a:schemeClr val="tx1"/>
                </a:solidFill>
              </a:rPr>
              <a:t> </a:t>
            </a:r>
            <a:r>
              <a:rPr lang="en-SG" altLang="zh-CN" sz="2200" dirty="0">
                <a:solidFill>
                  <a:schemeClr val="tx1"/>
                </a:solidFill>
              </a:rPr>
              <a:t>the first line of defence against</a:t>
            </a:r>
            <a:r>
              <a:rPr lang="zh-CN" altLang="en-US" sz="2200" dirty="0">
                <a:solidFill>
                  <a:schemeClr val="tx1"/>
                </a:solidFill>
              </a:rPr>
              <a:t> </a:t>
            </a:r>
            <a:r>
              <a:rPr lang="en-US" altLang="zh-CN" sz="2200" dirty="0">
                <a:solidFill>
                  <a:schemeClr val="tx1"/>
                </a:solidFill>
              </a:rPr>
              <a:t>privacy</a:t>
            </a:r>
            <a:r>
              <a:rPr lang="zh-CN" altLang="en-US" sz="2200" dirty="0">
                <a:solidFill>
                  <a:schemeClr val="tx1"/>
                </a:solidFill>
              </a:rPr>
              <a:t> </a:t>
            </a:r>
            <a:r>
              <a:rPr lang="en-US" altLang="zh-CN" sz="2200" dirty="0">
                <a:solidFill>
                  <a:schemeClr val="tx1"/>
                </a:solidFill>
              </a:rPr>
              <a:t>infringement.</a:t>
            </a:r>
            <a:r>
              <a:rPr lang="en-SG" altLang="zh-CN" sz="2200" dirty="0">
                <a:solidFill>
                  <a:schemeClr val="tx1"/>
                </a:solidFill>
              </a:rPr>
              <a:t> </a:t>
            </a:r>
            <a:r>
              <a:rPr lang="zh-CN" altLang="en-US" sz="2200" dirty="0">
                <a:solidFill>
                  <a:schemeClr val="tx1"/>
                </a:solidFill>
              </a:rPr>
              <a:t> </a:t>
            </a:r>
            <a:endParaRPr lang="en-US" sz="2200" dirty="0">
              <a:solidFill>
                <a:schemeClr val="tx1"/>
              </a:solidFill>
            </a:endParaRPr>
          </a:p>
        </p:txBody>
      </p:sp>
      <p:sp>
        <p:nvSpPr>
          <p:cNvPr id="12" name="Slide Number Placeholder 11">
            <a:extLst>
              <a:ext uri="{FF2B5EF4-FFF2-40B4-BE49-F238E27FC236}">
                <a16:creationId xmlns:a16="http://schemas.microsoft.com/office/drawing/2014/main" id="{A18C53E5-8ACD-09A4-9E13-A3B8E77C3EEA}"/>
              </a:ext>
            </a:extLst>
          </p:cNvPr>
          <p:cNvSpPr>
            <a:spLocks noGrp="1"/>
          </p:cNvSpPr>
          <p:nvPr>
            <p:ph type="sldNum" sz="quarter" idx="13"/>
          </p:nvPr>
        </p:nvSpPr>
        <p:spPr/>
        <p:txBody>
          <a:bodyPr/>
          <a:lstStyle/>
          <a:p>
            <a:fld id="{71C63AB4-6DC0-4902-8E9D-B5377E74E401}" type="slidenum">
              <a:rPr lang="en-SG" smtClean="0"/>
              <a:t>4</a:t>
            </a:fld>
            <a:endParaRPr lang="en-SG"/>
          </a:p>
        </p:txBody>
      </p:sp>
      <p:grpSp>
        <p:nvGrpSpPr>
          <p:cNvPr id="9" name="Group 8">
            <a:extLst>
              <a:ext uri="{FF2B5EF4-FFF2-40B4-BE49-F238E27FC236}">
                <a16:creationId xmlns:a16="http://schemas.microsoft.com/office/drawing/2014/main" id="{1AF2EC3B-9C1C-217C-65B8-D6512FFA4F0F}"/>
              </a:ext>
            </a:extLst>
          </p:cNvPr>
          <p:cNvGrpSpPr/>
          <p:nvPr/>
        </p:nvGrpSpPr>
        <p:grpSpPr>
          <a:xfrm>
            <a:off x="6494623" y="3562674"/>
            <a:ext cx="5441996" cy="2272621"/>
            <a:chOff x="3914658" y="3286125"/>
            <a:chExt cx="7435214" cy="2927015"/>
          </a:xfrm>
        </p:grpSpPr>
        <p:pic>
          <p:nvPicPr>
            <p:cNvPr id="5" name="Picture 4">
              <a:extLst>
                <a:ext uri="{FF2B5EF4-FFF2-40B4-BE49-F238E27FC236}">
                  <a16:creationId xmlns:a16="http://schemas.microsoft.com/office/drawing/2014/main" id="{8EA146C6-EB1E-21DA-6F40-ADFF70ACD99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067175" y="3286125"/>
              <a:ext cx="7282697" cy="2847975"/>
            </a:xfrm>
            <a:prstGeom prst="rect">
              <a:avLst/>
            </a:prstGeom>
          </p:spPr>
        </p:pic>
        <p:pic>
          <p:nvPicPr>
            <p:cNvPr id="7" name="Picture 6">
              <a:extLst>
                <a:ext uri="{FF2B5EF4-FFF2-40B4-BE49-F238E27FC236}">
                  <a16:creationId xmlns:a16="http://schemas.microsoft.com/office/drawing/2014/main" id="{6F8AA4A6-C64A-AA0A-5F01-A933C636110F}"/>
                </a:ext>
              </a:extLst>
            </p:cNvPr>
            <p:cNvPicPr>
              <a:picLocks noChangeAspect="1"/>
            </p:cNvPicPr>
            <p:nvPr/>
          </p:nvPicPr>
          <p:blipFill>
            <a:blip r:embed="rId4"/>
            <a:stretch>
              <a:fillRect/>
            </a:stretch>
          </p:blipFill>
          <p:spPr>
            <a:xfrm>
              <a:off x="3914658" y="5308139"/>
              <a:ext cx="1676634" cy="905001"/>
            </a:xfrm>
            <a:prstGeom prst="rect">
              <a:avLst/>
            </a:prstGeom>
          </p:spPr>
        </p:pic>
      </p:grpSp>
      <p:sp>
        <p:nvSpPr>
          <p:cNvPr id="11" name="TextBox 10">
            <a:extLst>
              <a:ext uri="{FF2B5EF4-FFF2-40B4-BE49-F238E27FC236}">
                <a16:creationId xmlns:a16="http://schemas.microsoft.com/office/drawing/2014/main" id="{5FC8A7AB-71DD-C175-2938-8EF11D9CAFAE}"/>
              </a:ext>
            </a:extLst>
          </p:cNvPr>
          <p:cNvSpPr txBox="1"/>
          <p:nvPr/>
        </p:nvSpPr>
        <p:spPr>
          <a:xfrm>
            <a:off x="7323695" y="5903418"/>
            <a:ext cx="4868305" cy="261610"/>
          </a:xfrm>
          <a:prstGeom prst="rect">
            <a:avLst/>
          </a:prstGeom>
          <a:noFill/>
        </p:spPr>
        <p:txBody>
          <a:bodyPr wrap="square" rtlCol="0">
            <a:spAutoFit/>
          </a:bodyPr>
          <a:lstStyle/>
          <a:p>
            <a:pPr algn="ctr"/>
            <a:r>
              <a:rPr lang="en-US" sz="1100" i="1" dirty="0">
                <a:solidFill>
                  <a:schemeClr val="tx1">
                    <a:lumMod val="50000"/>
                    <a:lumOff val="50000"/>
                  </a:schemeClr>
                </a:solidFill>
              </a:rPr>
              <a:t>Data Protection and Privacy Legislation Worldwide</a:t>
            </a:r>
            <a:r>
              <a:rPr lang="zh-CN" altLang="en-US" sz="1100" i="1" dirty="0">
                <a:solidFill>
                  <a:schemeClr val="tx1">
                    <a:lumMod val="50000"/>
                    <a:lumOff val="50000"/>
                  </a:schemeClr>
                </a:solidFill>
              </a:rPr>
              <a:t> </a:t>
            </a:r>
            <a:r>
              <a:rPr lang="en-US" altLang="zh-CN" sz="1100" i="1" dirty="0">
                <a:solidFill>
                  <a:schemeClr val="tx1">
                    <a:lumMod val="50000"/>
                    <a:lumOff val="50000"/>
                  </a:schemeClr>
                </a:solidFill>
              </a:rPr>
              <a:t>(as</a:t>
            </a:r>
            <a:r>
              <a:rPr lang="zh-CN" altLang="en-US" sz="1100" i="1" dirty="0">
                <a:solidFill>
                  <a:schemeClr val="tx1">
                    <a:lumMod val="50000"/>
                    <a:lumOff val="50000"/>
                  </a:schemeClr>
                </a:solidFill>
              </a:rPr>
              <a:t> </a:t>
            </a:r>
            <a:r>
              <a:rPr lang="en-US" altLang="zh-CN" sz="1100" i="1" dirty="0">
                <a:solidFill>
                  <a:schemeClr val="tx1">
                    <a:lumMod val="50000"/>
                    <a:lumOff val="50000"/>
                  </a:schemeClr>
                </a:solidFill>
              </a:rPr>
              <a:t>of</a:t>
            </a:r>
            <a:r>
              <a:rPr lang="zh-CN" altLang="en-US" sz="1100" i="1" dirty="0">
                <a:solidFill>
                  <a:schemeClr val="tx1">
                    <a:lumMod val="50000"/>
                    <a:lumOff val="50000"/>
                  </a:schemeClr>
                </a:solidFill>
              </a:rPr>
              <a:t> </a:t>
            </a:r>
            <a:r>
              <a:rPr lang="en-US" altLang="zh-CN" sz="1100" i="1" dirty="0">
                <a:solidFill>
                  <a:schemeClr val="tx1">
                    <a:lumMod val="50000"/>
                    <a:lumOff val="50000"/>
                  </a:schemeClr>
                </a:solidFill>
              </a:rPr>
              <a:t>2022)</a:t>
            </a:r>
            <a:endParaRPr lang="en-SG" sz="1100" i="1" dirty="0">
              <a:solidFill>
                <a:schemeClr val="tx1">
                  <a:lumMod val="50000"/>
                  <a:lumOff val="50000"/>
                </a:schemeClr>
              </a:solidFill>
            </a:endParaRPr>
          </a:p>
        </p:txBody>
      </p:sp>
      <p:pic>
        <p:nvPicPr>
          <p:cNvPr id="3074" name="Picture 2" descr="CCPA vs GDPR. What's the Difference? [With Infographic] - CookieYes">
            <a:extLst>
              <a:ext uri="{FF2B5EF4-FFF2-40B4-BE49-F238E27FC236}">
                <a16:creationId xmlns:a16="http://schemas.microsoft.com/office/drawing/2014/main" id="{C7F89559-6285-A291-CCC4-0BCE10C1964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0000" b="90000" l="10000" r="90000">
                        <a14:foregroundMark x1="74000" y1="52157" x2="75786" y2="42132"/>
                        <a14:foregroundMark x1="75786" y1="42132" x2="67643" y2="37310"/>
                        <a14:foregroundMark x1="67643" y1="37310" x2="67429" y2="26777"/>
                        <a14:foregroundMark x1="67429" y1="26777" x2="60786" y2="25127"/>
                        <a14:foregroundMark x1="60786" y1="25127" x2="58643" y2="34137"/>
                        <a14:foregroundMark x1="58643" y1="34137" x2="57571" y2="54188"/>
                        <a14:foregroundMark x1="57571" y1="54188" x2="57071" y2="37183"/>
                        <a14:foregroundMark x1="57071" y1="37183" x2="58286" y2="52284"/>
                        <a14:foregroundMark x1="58286" y1="52284" x2="67214" y2="55584"/>
                        <a14:foregroundMark x1="67214" y1="55584" x2="71000" y2="54315"/>
                        <a14:foregroundMark x1="60357" y1="35406" x2="61429" y2="51396"/>
                        <a14:foregroundMark x1="55000" y1="30330" x2="59929" y2="23223"/>
                        <a14:foregroundMark x1="56929" y1="57741" x2="53571" y2="49112"/>
                        <a14:foregroundMark x1="53571" y1="49112" x2="54286" y2="21066"/>
                        <a14:foregroundMark x1="54286" y1="21066" x2="60143" y2="19924"/>
                        <a14:foregroundMark x1="60143" y1="19924" x2="68643" y2="20558"/>
                      </a14:backgroundRemoval>
                    </a14:imgEffect>
                  </a14:imgLayer>
                </a14:imgProps>
              </a:ext>
              <a:ext uri="{28A0092B-C50C-407E-A947-70E740481C1C}">
                <a14:useLocalDpi xmlns:a14="http://schemas.microsoft.com/office/drawing/2010/main" val="0"/>
              </a:ext>
            </a:extLst>
          </a:blip>
          <a:srcRect l="17696" r="17748"/>
          <a:stretch/>
        </p:blipFill>
        <p:spPr bwMode="auto">
          <a:xfrm>
            <a:off x="8934605" y="1022705"/>
            <a:ext cx="2834640" cy="2471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9997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74ED7-F406-2E44-1D70-7E804CC17445}"/>
              </a:ext>
            </a:extLst>
          </p:cNvPr>
          <p:cNvSpPr>
            <a:spLocks noGrp="1"/>
          </p:cNvSpPr>
          <p:nvPr>
            <p:ph type="title"/>
          </p:nvPr>
        </p:nvSpPr>
        <p:spPr>
          <a:xfrm>
            <a:off x="557049" y="241604"/>
            <a:ext cx="11057398" cy="500270"/>
          </a:xfrm>
        </p:spPr>
        <p:txBody>
          <a:bodyPr/>
          <a:lstStyle/>
          <a:p>
            <a:r>
              <a:rPr lang="en-US" spc="-120" dirty="0">
                <a:solidFill>
                  <a:srgbClr val="0065BE"/>
                </a:solidFill>
              </a:rPr>
              <a:t>Identifying Data Requested in Privacy Policies</a:t>
            </a:r>
            <a:r>
              <a:rPr lang="zh-CN" altLang="en-US" spc="-120" dirty="0">
                <a:solidFill>
                  <a:srgbClr val="0065BE"/>
                </a:solidFill>
              </a:rPr>
              <a:t> </a:t>
            </a:r>
            <a:r>
              <a:rPr lang="en-US" altLang="zh-CN" spc="-120" dirty="0">
                <a:solidFill>
                  <a:srgbClr val="0065BE"/>
                </a:solidFill>
              </a:rPr>
              <a:t>(Phase</a:t>
            </a:r>
            <a:r>
              <a:rPr lang="zh-CN" altLang="en-US" spc="-120" dirty="0">
                <a:solidFill>
                  <a:srgbClr val="0065BE"/>
                </a:solidFill>
              </a:rPr>
              <a:t> </a:t>
            </a:r>
            <a:r>
              <a:rPr lang="en-US" altLang="zh-CN" spc="-120" dirty="0">
                <a:solidFill>
                  <a:srgbClr val="0065BE"/>
                </a:solidFill>
              </a:rPr>
              <a:t>2)</a:t>
            </a:r>
            <a:endParaRPr lang="en-SG" spc="-120" dirty="0">
              <a:solidFill>
                <a:srgbClr val="0065BE"/>
              </a:solidFill>
            </a:endParaRPr>
          </a:p>
        </p:txBody>
      </p:sp>
      <p:sp>
        <p:nvSpPr>
          <p:cNvPr id="3" name="Slide Number Placeholder 2">
            <a:extLst>
              <a:ext uri="{FF2B5EF4-FFF2-40B4-BE49-F238E27FC236}">
                <a16:creationId xmlns:a16="http://schemas.microsoft.com/office/drawing/2014/main" id="{339E17AA-144B-195A-83D9-BE81DB89A52D}"/>
              </a:ext>
            </a:extLst>
          </p:cNvPr>
          <p:cNvSpPr>
            <a:spLocks noGrp="1"/>
          </p:cNvSpPr>
          <p:nvPr>
            <p:ph type="sldNum" sz="quarter" idx="10"/>
          </p:nvPr>
        </p:nvSpPr>
        <p:spPr/>
        <p:txBody>
          <a:bodyPr/>
          <a:lstStyle/>
          <a:p>
            <a:fld id="{5F396457-15B3-4E2E-8B13-7B7D237986EE}" type="slidenum">
              <a:rPr lang="en-US" altLang="en-US" smtClean="0"/>
              <a:pPr/>
              <a:t>40</a:t>
            </a:fld>
            <a:endParaRPr lang="en-US" altLang="en-US"/>
          </a:p>
        </p:txBody>
      </p:sp>
      <p:sp>
        <p:nvSpPr>
          <p:cNvPr id="4" name="Text Placeholder 3">
            <a:extLst>
              <a:ext uri="{FF2B5EF4-FFF2-40B4-BE49-F238E27FC236}">
                <a16:creationId xmlns:a16="http://schemas.microsoft.com/office/drawing/2014/main" id="{8D251209-5454-6777-57CC-BB5DFCE420BE}"/>
              </a:ext>
            </a:extLst>
          </p:cNvPr>
          <p:cNvSpPr>
            <a:spLocks noGrp="1"/>
          </p:cNvSpPr>
          <p:nvPr>
            <p:ph type="body" sz="quarter" idx="12"/>
          </p:nvPr>
        </p:nvSpPr>
        <p:spPr>
          <a:xfrm>
            <a:off x="560257" y="802834"/>
            <a:ext cx="8822232" cy="511124"/>
          </a:xfrm>
        </p:spPr>
        <p:txBody>
          <a:bodyPr/>
          <a:lstStyle/>
          <a:p>
            <a:r>
              <a:rPr lang="en-US" dirty="0">
                <a:solidFill>
                  <a:srgbClr val="0065BE"/>
                </a:solidFill>
              </a:rPr>
              <a:t>Inference of Data Requested</a:t>
            </a:r>
            <a:r>
              <a:rPr lang="zh-CN" altLang="en-US" dirty="0">
                <a:solidFill>
                  <a:srgbClr val="0065BE"/>
                </a:solidFill>
              </a:rPr>
              <a:t> </a:t>
            </a:r>
            <a:endParaRPr lang="en-SG" dirty="0">
              <a:solidFill>
                <a:srgbClr val="0065BE"/>
              </a:solidFill>
            </a:endParaRPr>
          </a:p>
        </p:txBody>
      </p:sp>
      <p:sp>
        <p:nvSpPr>
          <p:cNvPr id="5" name="TextBox 4">
            <a:extLst>
              <a:ext uri="{FF2B5EF4-FFF2-40B4-BE49-F238E27FC236}">
                <a16:creationId xmlns:a16="http://schemas.microsoft.com/office/drawing/2014/main" id="{E33E9403-7B5A-0D70-83F9-8E4DCE0D4E31}"/>
              </a:ext>
            </a:extLst>
          </p:cNvPr>
          <p:cNvSpPr txBox="1"/>
          <p:nvPr/>
        </p:nvSpPr>
        <p:spPr>
          <a:xfrm>
            <a:off x="557049" y="1504722"/>
            <a:ext cx="10644411" cy="646331"/>
          </a:xfrm>
          <a:prstGeom prst="rect">
            <a:avLst/>
          </a:prstGeom>
          <a:noFill/>
        </p:spPr>
        <p:txBody>
          <a:bodyPr wrap="square" rtlCol="0">
            <a:spAutoFit/>
          </a:bodyPr>
          <a:lstStyle/>
          <a:p>
            <a:r>
              <a:rPr lang="en-US" altLang="zh-CN" sz="1800" dirty="0">
                <a:latin typeface="+mn-lt"/>
              </a:rPr>
              <a:t>Each</a:t>
            </a:r>
            <a:r>
              <a:rPr lang="zh-CN" altLang="en-US" sz="1800" dirty="0">
                <a:latin typeface="+mn-lt"/>
              </a:rPr>
              <a:t> </a:t>
            </a:r>
            <a:r>
              <a:rPr lang="en-US" altLang="zh-CN" sz="1800" dirty="0">
                <a:latin typeface="+mn-lt"/>
              </a:rPr>
              <a:t>hypothesis</a:t>
            </a:r>
            <a:r>
              <a:rPr lang="zh-CN" altLang="en-US" sz="1800" dirty="0">
                <a:latin typeface="+mn-lt"/>
              </a:rPr>
              <a:t> </a:t>
            </a:r>
            <a:r>
              <a:rPr lang="en-US" altLang="zh-CN" sz="1800" dirty="0">
                <a:latin typeface="+mn-lt"/>
              </a:rPr>
              <a:t>set</a:t>
            </a:r>
            <a:r>
              <a:rPr lang="zh-CN" altLang="en-US" sz="1800" dirty="0">
                <a:latin typeface="+mn-lt"/>
              </a:rPr>
              <a:t> </a:t>
            </a:r>
            <a:r>
              <a:rPr lang="en-US" altLang="zh-CN" sz="1800" dirty="0">
                <a:latin typeface="+mn-lt"/>
              </a:rPr>
              <a:t>is</a:t>
            </a:r>
            <a:r>
              <a:rPr lang="zh-CN" altLang="en-US" sz="1800" dirty="0">
                <a:latin typeface="+mn-lt"/>
              </a:rPr>
              <a:t> </a:t>
            </a:r>
            <a:r>
              <a:rPr lang="en-US" altLang="zh-CN" sz="1800" dirty="0">
                <a:latin typeface="+mn-lt"/>
              </a:rPr>
              <a:t>composed</a:t>
            </a:r>
            <a:r>
              <a:rPr lang="zh-CN" altLang="en-US" sz="1800" dirty="0">
                <a:latin typeface="+mn-lt"/>
              </a:rPr>
              <a:t> </a:t>
            </a:r>
            <a:r>
              <a:rPr lang="en-US" altLang="zh-CN" sz="1800" dirty="0">
                <a:latin typeface="+mn-lt"/>
              </a:rPr>
              <a:t>of</a:t>
            </a:r>
            <a:r>
              <a:rPr lang="zh-CN" altLang="en-US" sz="1800" dirty="0">
                <a:latin typeface="+mn-lt"/>
              </a:rPr>
              <a:t> </a:t>
            </a:r>
            <a:r>
              <a:rPr lang="en-US" altLang="zh-CN" sz="1800" dirty="0">
                <a:latin typeface="+mn-lt"/>
              </a:rPr>
              <a:t>three</a:t>
            </a:r>
            <a:r>
              <a:rPr lang="zh-CN" altLang="en-US" sz="1800" dirty="0">
                <a:latin typeface="+mn-lt"/>
              </a:rPr>
              <a:t> </a:t>
            </a:r>
            <a:r>
              <a:rPr lang="en-US" altLang="zh-CN" sz="1800" dirty="0">
                <a:latin typeface="+mn-lt"/>
              </a:rPr>
              <a:t>hypotheses,</a:t>
            </a:r>
            <a:r>
              <a:rPr lang="zh-CN" altLang="en-US" sz="1800" dirty="0">
                <a:latin typeface="+mn-lt"/>
              </a:rPr>
              <a:t> </a:t>
            </a:r>
            <a:r>
              <a:rPr lang="en-US" altLang="zh-CN" sz="1800" dirty="0">
                <a:latin typeface="+mn-lt"/>
              </a:rPr>
              <a:t>i.e.</a:t>
            </a:r>
            <a:r>
              <a:rPr lang="zh-CN" altLang="en-US" sz="1800" dirty="0">
                <a:latin typeface="+mn-lt"/>
              </a:rPr>
              <a:t> </a:t>
            </a:r>
            <a:r>
              <a:rPr lang="en-US" altLang="zh-CN" sz="1800" dirty="0">
                <a:latin typeface="+mn-lt"/>
              </a:rPr>
              <a:t>positive</a:t>
            </a:r>
            <a:r>
              <a:rPr lang="zh-CN" altLang="en-US" sz="1800" dirty="0">
                <a:latin typeface="+mn-lt"/>
              </a:rPr>
              <a:t> </a:t>
            </a:r>
            <a:r>
              <a:rPr lang="en-US" altLang="zh-CN" sz="1800" dirty="0">
                <a:latin typeface="+mn-lt"/>
              </a:rPr>
              <a:t>hypothesis</a:t>
            </a:r>
            <a:r>
              <a:rPr lang="zh-CN" altLang="en-US" sz="1800" dirty="0">
                <a:latin typeface="+mn-lt"/>
              </a:rPr>
              <a:t> </a:t>
            </a:r>
            <a:r>
              <a:rPr lang="en-US" altLang="zh-CN" sz="1800" dirty="0">
                <a:latin typeface="+mn-lt"/>
              </a:rPr>
              <a:t>(PH),</a:t>
            </a:r>
            <a:r>
              <a:rPr lang="zh-CN" altLang="en-US" sz="1800" dirty="0">
                <a:latin typeface="+mn-lt"/>
              </a:rPr>
              <a:t> </a:t>
            </a:r>
            <a:r>
              <a:rPr lang="en-US" altLang="zh-CN" sz="1800" dirty="0">
                <a:latin typeface="+mn-lt"/>
              </a:rPr>
              <a:t>negative</a:t>
            </a:r>
            <a:r>
              <a:rPr lang="zh-CN" altLang="en-US" sz="1800" dirty="0">
                <a:latin typeface="+mn-lt"/>
              </a:rPr>
              <a:t> </a:t>
            </a:r>
            <a:r>
              <a:rPr lang="en-US" altLang="zh-CN" sz="1800" dirty="0">
                <a:latin typeface="+mn-lt"/>
              </a:rPr>
              <a:t>hypothesis</a:t>
            </a:r>
            <a:r>
              <a:rPr lang="zh-CN" altLang="en-US" sz="1800" dirty="0">
                <a:latin typeface="+mn-lt"/>
              </a:rPr>
              <a:t> </a:t>
            </a:r>
            <a:r>
              <a:rPr lang="en-US" altLang="zh-CN" sz="1800" dirty="0">
                <a:latin typeface="+mn-lt"/>
              </a:rPr>
              <a:t>(NH),</a:t>
            </a:r>
            <a:r>
              <a:rPr lang="zh-CN" altLang="en-US" sz="1800" dirty="0">
                <a:latin typeface="+mn-lt"/>
              </a:rPr>
              <a:t> </a:t>
            </a:r>
            <a:r>
              <a:rPr lang="en-US" altLang="zh-CN" sz="1800" dirty="0">
                <a:latin typeface="+mn-lt"/>
              </a:rPr>
              <a:t>and</a:t>
            </a:r>
            <a:r>
              <a:rPr lang="zh-CN" altLang="en-US" sz="1800" dirty="0">
                <a:latin typeface="+mn-lt"/>
              </a:rPr>
              <a:t> </a:t>
            </a:r>
            <a:r>
              <a:rPr lang="en-US" altLang="zh-CN" sz="1800" dirty="0">
                <a:latin typeface="+mn-lt"/>
              </a:rPr>
              <a:t>irrelevant</a:t>
            </a:r>
            <a:r>
              <a:rPr lang="zh-CN" altLang="en-US" sz="1800" dirty="0">
                <a:latin typeface="+mn-lt"/>
              </a:rPr>
              <a:t> </a:t>
            </a:r>
            <a:r>
              <a:rPr lang="en-US" altLang="zh-CN" sz="1800" dirty="0">
                <a:latin typeface="+mn-lt"/>
              </a:rPr>
              <a:t>hypothesis</a:t>
            </a:r>
            <a:r>
              <a:rPr lang="zh-CN" altLang="en-US" sz="1800" dirty="0">
                <a:latin typeface="+mn-lt"/>
              </a:rPr>
              <a:t> </a:t>
            </a:r>
            <a:r>
              <a:rPr lang="en-US" altLang="zh-CN" sz="1800" dirty="0">
                <a:latin typeface="+mn-lt"/>
              </a:rPr>
              <a:t>(IH).</a:t>
            </a:r>
            <a:endParaRPr lang="en-SG" sz="1800" dirty="0">
              <a:latin typeface="+mn-lt"/>
            </a:endParaRPr>
          </a:p>
        </p:txBody>
      </p:sp>
      <p:grpSp>
        <p:nvGrpSpPr>
          <p:cNvPr id="6" name="Group 5">
            <a:extLst>
              <a:ext uri="{FF2B5EF4-FFF2-40B4-BE49-F238E27FC236}">
                <a16:creationId xmlns:a16="http://schemas.microsoft.com/office/drawing/2014/main" id="{54C62528-9CBD-496C-DA63-6A54FE930E22}"/>
              </a:ext>
            </a:extLst>
          </p:cNvPr>
          <p:cNvGrpSpPr/>
          <p:nvPr/>
        </p:nvGrpSpPr>
        <p:grpSpPr>
          <a:xfrm>
            <a:off x="1810377" y="2914922"/>
            <a:ext cx="4906975" cy="1373774"/>
            <a:chOff x="7537668" y="977658"/>
            <a:chExt cx="5057987" cy="1373774"/>
          </a:xfrm>
        </p:grpSpPr>
        <p:sp>
          <p:nvSpPr>
            <p:cNvPr id="8" name="TextBox 7">
              <a:extLst>
                <a:ext uri="{FF2B5EF4-FFF2-40B4-BE49-F238E27FC236}">
                  <a16:creationId xmlns:a16="http://schemas.microsoft.com/office/drawing/2014/main" id="{404C868A-5F5C-6B85-D86E-FFBADA6E3E3C}"/>
                </a:ext>
              </a:extLst>
            </p:cNvPr>
            <p:cNvSpPr txBox="1"/>
            <p:nvPr/>
          </p:nvSpPr>
          <p:spPr>
            <a:xfrm>
              <a:off x="7537668" y="977658"/>
              <a:ext cx="5057987" cy="1373774"/>
            </a:xfrm>
            <a:prstGeom prst="rect">
              <a:avLst/>
            </a:prstGeom>
            <a:noFill/>
          </p:spPr>
          <p:txBody>
            <a:bodyPr wrap="square" rtlCol="0">
              <a:spAutoFit/>
            </a:bodyPr>
            <a:lstStyle/>
            <a:p>
              <a:pPr marL="171450" indent="-171450">
                <a:lnSpc>
                  <a:spcPct val="120000"/>
                </a:lnSpc>
                <a:buFont typeface="Arial" panose="020B0604020202020204" pitchFamily="34" charset="0"/>
                <a:buChar char="•"/>
              </a:pPr>
              <a:r>
                <a:rPr lang="en-US" sz="1400" dirty="0">
                  <a:highlight>
                    <a:srgbClr val="000000"/>
                  </a:highlight>
                  <a:latin typeface="Times New Roman" panose="02020603050405020304" pitchFamily="18" charset="0"/>
                  <a:cs typeface="Times New Roman" panose="02020603050405020304" pitchFamily="18" charset="0"/>
                </a:rPr>
                <a:t> </a:t>
              </a:r>
              <a:r>
                <a:rPr lang="en-US" sz="1400" b="1" dirty="0">
                  <a:solidFill>
                    <a:schemeClr val="bg1"/>
                  </a:solidFill>
                  <a:highlight>
                    <a:srgbClr val="000000"/>
                  </a:highlight>
                  <a:latin typeface="Courier New" panose="02070309020205020404" pitchFamily="49" charset="0"/>
                  <a:cs typeface="Courier New" panose="02070309020205020404" pitchFamily="49" charset="0"/>
                </a:rPr>
                <a:t>PH</a:t>
              </a:r>
              <a:r>
                <a:rPr lang="en-US" sz="1400" dirty="0">
                  <a:highlight>
                    <a:srgbClr val="000000"/>
                  </a:highlight>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 It will </a:t>
              </a:r>
              <a:r>
                <a:rPr lang="en-US" sz="1400" dirty="0">
                  <a:solidFill>
                    <a:schemeClr val="bg1">
                      <a:lumMod val="50000"/>
                    </a:schemeClr>
                  </a:solidFill>
                  <a:latin typeface="Times New Roman" panose="02020603050405020304" pitchFamily="18" charset="0"/>
                  <a:cs typeface="Times New Roman" panose="02020603050405020304" pitchFamily="18" charset="0"/>
                </a:rPr>
                <a:t>(Verbal Phrase) (Object)</a:t>
              </a:r>
              <a:r>
                <a:rPr lang="en-US" sz="1400" dirty="0">
                  <a:latin typeface="Times New Roman" panose="02020603050405020304" pitchFamily="18" charset="0"/>
                  <a:cs typeface="Times New Roman" panose="02020603050405020304" pitchFamily="18" charset="0"/>
                </a:rPr>
                <a:t> .</a:t>
              </a:r>
            </a:p>
            <a:p>
              <a:pPr marL="171450" indent="-171450">
                <a:lnSpc>
                  <a:spcPct val="120000"/>
                </a:lnSpc>
                <a:buFont typeface="Arial" panose="020B0604020202020204" pitchFamily="34" charset="0"/>
                <a:buChar char="•"/>
              </a:pPr>
              <a:endParaRPr lang="en-US" sz="1400" u="sng" dirty="0">
                <a:solidFill>
                  <a:schemeClr val="bg1">
                    <a:lumMod val="50000"/>
                  </a:schemeClr>
                </a:solidFill>
                <a:latin typeface="Times New Roman" panose="02020603050405020304" pitchFamily="18" charset="0"/>
                <a:cs typeface="Times New Roman" panose="02020603050405020304" pitchFamily="18" charset="0"/>
              </a:endParaRPr>
            </a:p>
            <a:p>
              <a:pPr marL="171450" indent="-171450">
                <a:lnSpc>
                  <a:spcPct val="120000"/>
                </a:lnSpc>
                <a:buFont typeface="Arial" panose="020B0604020202020204" pitchFamily="34" charset="0"/>
                <a:buChar char="•"/>
              </a:pPr>
              <a:r>
                <a:rPr lang="en-US" sz="1400" dirty="0">
                  <a:highlight>
                    <a:srgbClr val="000000"/>
                  </a:highlight>
                  <a:latin typeface="Times New Roman" panose="02020603050405020304" pitchFamily="18" charset="0"/>
                  <a:cs typeface="Times New Roman" panose="02020603050405020304" pitchFamily="18" charset="0"/>
                </a:rPr>
                <a:t> </a:t>
              </a:r>
              <a:r>
                <a:rPr lang="en-US" sz="1400" b="1" dirty="0">
                  <a:solidFill>
                    <a:schemeClr val="bg1"/>
                  </a:solidFill>
                  <a:highlight>
                    <a:srgbClr val="000000"/>
                  </a:highlight>
                  <a:latin typeface="Courier New" panose="02070309020205020404" pitchFamily="49" charset="0"/>
                  <a:cs typeface="Courier New" panose="02070309020205020404" pitchFamily="49" charset="0"/>
                </a:rPr>
                <a:t>IH</a:t>
              </a:r>
              <a:r>
                <a:rPr lang="en-US" sz="1400" dirty="0">
                  <a:highlight>
                    <a:srgbClr val="000000"/>
                  </a:highlight>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 It does not mention whether to </a:t>
              </a:r>
              <a:r>
                <a:rPr lang="en-US" sz="1400" dirty="0">
                  <a:solidFill>
                    <a:schemeClr val="bg1">
                      <a:lumMod val="50000"/>
                    </a:schemeClr>
                  </a:solidFill>
                  <a:latin typeface="Times New Roman" panose="02020603050405020304" pitchFamily="18" charset="0"/>
                  <a:cs typeface="Times New Roman" panose="02020603050405020304" pitchFamily="18" charset="0"/>
                </a:rPr>
                <a:t>(Verbal Phrase) (Object)</a:t>
              </a:r>
              <a:r>
                <a:rPr lang="en-US" sz="1400" dirty="0">
                  <a:latin typeface="Times New Roman" panose="02020603050405020304" pitchFamily="18" charset="0"/>
                  <a:cs typeface="Times New Roman" panose="02020603050405020304" pitchFamily="18" charset="0"/>
                </a:rPr>
                <a:t>.</a:t>
              </a:r>
            </a:p>
            <a:p>
              <a:pPr marL="171450" indent="-171450">
                <a:lnSpc>
                  <a:spcPct val="120000"/>
                </a:lnSpc>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171450" indent="-171450">
                <a:lnSpc>
                  <a:spcPct val="120000"/>
                </a:lnSpc>
                <a:buFont typeface="Arial" panose="020B0604020202020204" pitchFamily="34" charset="0"/>
                <a:buChar char="•"/>
              </a:pPr>
              <a:r>
                <a:rPr lang="en-US" sz="1400" dirty="0">
                  <a:highlight>
                    <a:srgbClr val="000000"/>
                  </a:highlight>
                  <a:latin typeface="Times New Roman" panose="02020603050405020304" pitchFamily="18" charset="0"/>
                  <a:cs typeface="Times New Roman" panose="02020603050405020304" pitchFamily="18" charset="0"/>
                </a:rPr>
                <a:t> </a:t>
              </a:r>
              <a:r>
                <a:rPr lang="en-US" sz="1400" b="1" dirty="0">
                  <a:solidFill>
                    <a:schemeClr val="bg1"/>
                  </a:solidFill>
                  <a:highlight>
                    <a:srgbClr val="000000"/>
                  </a:highlight>
                  <a:latin typeface="Courier New" panose="02070309020205020404" pitchFamily="49" charset="0"/>
                  <a:cs typeface="Courier New" panose="02070309020205020404" pitchFamily="49" charset="0"/>
                </a:rPr>
                <a:t>NH</a:t>
              </a:r>
              <a:r>
                <a:rPr lang="en-US" sz="1400" dirty="0">
                  <a:highlight>
                    <a:srgbClr val="000000"/>
                  </a:highlight>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 It does not </a:t>
              </a:r>
              <a:r>
                <a:rPr lang="en-US" sz="1400" dirty="0">
                  <a:solidFill>
                    <a:schemeClr val="bg1">
                      <a:lumMod val="50000"/>
                    </a:schemeClr>
                  </a:solidFill>
                  <a:latin typeface="Times New Roman" panose="02020603050405020304" pitchFamily="18" charset="0"/>
                  <a:cs typeface="Times New Roman" panose="02020603050405020304" pitchFamily="18" charset="0"/>
                </a:rPr>
                <a:t>(Verbal Phrase) (Object)</a:t>
              </a:r>
              <a:r>
                <a:rPr lang="en-US" sz="1400" dirty="0">
                  <a:latin typeface="Times New Roman" panose="02020603050405020304" pitchFamily="18" charset="0"/>
                  <a:cs typeface="Times New Roman" panose="02020603050405020304" pitchFamily="18" charset="0"/>
                </a:rPr>
                <a:t> .</a:t>
              </a:r>
              <a:endParaRPr lang="en-US" sz="1400" u="sng" dirty="0">
                <a:solidFill>
                  <a:schemeClr val="bg1">
                    <a:lumMod val="50000"/>
                  </a:schemeClr>
                </a:solidFill>
                <a:latin typeface="Times New Roman" panose="02020603050405020304" pitchFamily="18" charset="0"/>
                <a:cs typeface="Times New Roman" panose="02020603050405020304" pitchFamily="18" charset="0"/>
              </a:endParaRPr>
            </a:p>
          </p:txBody>
        </p:sp>
        <p:cxnSp>
          <p:nvCxnSpPr>
            <p:cNvPr id="9" name="Straight Connector 8">
              <a:extLst>
                <a:ext uri="{FF2B5EF4-FFF2-40B4-BE49-F238E27FC236}">
                  <a16:creationId xmlns:a16="http://schemas.microsoft.com/office/drawing/2014/main" id="{B01919B9-0043-7739-6512-274D6FA8CB26}"/>
                </a:ext>
              </a:extLst>
            </p:cNvPr>
            <p:cNvCxnSpPr>
              <a:cxnSpLocks/>
            </p:cNvCxnSpPr>
            <p:nvPr/>
          </p:nvCxnSpPr>
          <p:spPr>
            <a:xfrm>
              <a:off x="8702766" y="1272062"/>
              <a:ext cx="1763026"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4A0A0D3A-7583-4C3E-6B75-1A9D14EF2F3F}"/>
                </a:ext>
              </a:extLst>
            </p:cNvPr>
            <p:cNvCxnSpPr>
              <a:cxnSpLocks/>
            </p:cNvCxnSpPr>
            <p:nvPr/>
          </p:nvCxnSpPr>
          <p:spPr>
            <a:xfrm>
              <a:off x="8997310" y="2317268"/>
              <a:ext cx="1780167"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0347ECDF-D748-14F6-0DBD-C11866251035}"/>
                </a:ext>
              </a:extLst>
            </p:cNvPr>
            <p:cNvCxnSpPr>
              <a:cxnSpLocks/>
            </p:cNvCxnSpPr>
            <p:nvPr/>
          </p:nvCxnSpPr>
          <p:spPr>
            <a:xfrm>
              <a:off x="10465793" y="1779105"/>
              <a:ext cx="1742280" cy="0"/>
            </a:xfrm>
            <a:prstGeom prst="line">
              <a:avLst/>
            </a:prstGeom>
            <a:effectLst/>
          </p:spPr>
          <p:style>
            <a:lnRef idx="2">
              <a:schemeClr val="dk1"/>
            </a:lnRef>
            <a:fillRef idx="0">
              <a:schemeClr val="dk1"/>
            </a:fillRef>
            <a:effectRef idx="1">
              <a:schemeClr val="dk1"/>
            </a:effectRef>
            <a:fontRef idx="minor">
              <a:schemeClr val="tx1"/>
            </a:fontRef>
          </p:style>
        </p:cxnSp>
      </p:grpSp>
      <p:grpSp>
        <p:nvGrpSpPr>
          <p:cNvPr id="12" name="Group 11">
            <a:extLst>
              <a:ext uri="{FF2B5EF4-FFF2-40B4-BE49-F238E27FC236}">
                <a16:creationId xmlns:a16="http://schemas.microsoft.com/office/drawing/2014/main" id="{E903FDBA-9B31-EDC8-53E0-4388481B1E9A}"/>
              </a:ext>
            </a:extLst>
          </p:cNvPr>
          <p:cNvGrpSpPr/>
          <p:nvPr/>
        </p:nvGrpSpPr>
        <p:grpSpPr>
          <a:xfrm>
            <a:off x="7563089" y="3238036"/>
            <a:ext cx="846848" cy="956665"/>
            <a:chOff x="9373251" y="4772012"/>
            <a:chExt cx="846848" cy="956665"/>
          </a:xfrm>
        </p:grpSpPr>
        <p:sp>
          <p:nvSpPr>
            <p:cNvPr id="13" name="Rectangle 12">
              <a:extLst>
                <a:ext uri="{FF2B5EF4-FFF2-40B4-BE49-F238E27FC236}">
                  <a16:creationId xmlns:a16="http://schemas.microsoft.com/office/drawing/2014/main" id="{52C0A591-DEBD-DEB7-0725-62371EF62FEC}"/>
                </a:ext>
              </a:extLst>
            </p:cNvPr>
            <p:cNvSpPr/>
            <p:nvPr/>
          </p:nvSpPr>
          <p:spPr>
            <a:xfrm>
              <a:off x="9404724" y="4772012"/>
              <a:ext cx="815375" cy="9566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A4A68B55-1C20-B452-DCBB-A83937DBE848}"/>
                </a:ext>
              </a:extLst>
            </p:cNvPr>
            <p:cNvPicPr>
              <a:picLocks noChangeAspect="1"/>
            </p:cNvPicPr>
            <p:nvPr/>
          </p:nvPicPr>
          <p:blipFill>
            <a:blip r:embed="rId3">
              <a:biLevel thresh="25000"/>
            </a:blip>
            <a:stretch>
              <a:fillRect/>
            </a:stretch>
          </p:blipFill>
          <p:spPr>
            <a:xfrm>
              <a:off x="9373251" y="4818981"/>
              <a:ext cx="807437" cy="847627"/>
            </a:xfrm>
            <a:prstGeom prst="rect">
              <a:avLst/>
            </a:prstGeom>
          </p:spPr>
        </p:pic>
      </p:grpSp>
      <p:sp>
        <p:nvSpPr>
          <p:cNvPr id="15" name="TextBox 14">
            <a:extLst>
              <a:ext uri="{FF2B5EF4-FFF2-40B4-BE49-F238E27FC236}">
                <a16:creationId xmlns:a16="http://schemas.microsoft.com/office/drawing/2014/main" id="{5957F2EF-196D-463B-C510-0D3E55147AA9}"/>
              </a:ext>
            </a:extLst>
          </p:cNvPr>
          <p:cNvSpPr txBox="1"/>
          <p:nvPr/>
        </p:nvSpPr>
        <p:spPr>
          <a:xfrm>
            <a:off x="2311427" y="3162831"/>
            <a:ext cx="5109659" cy="1412374"/>
          </a:xfrm>
          <a:prstGeom prst="rect">
            <a:avLst/>
          </a:prstGeom>
          <a:noFill/>
        </p:spPr>
        <p:txBody>
          <a:bodyPr wrap="square" rtlCol="0">
            <a:spAutoFit/>
          </a:bodyPr>
          <a:lstStyle/>
          <a:p>
            <a:pPr>
              <a:lnSpc>
                <a:spcPct val="125000"/>
              </a:lnSpc>
            </a:pPr>
            <a:r>
              <a:rPr lang="en-US" sz="1400" dirty="0">
                <a:solidFill>
                  <a:srgbClr val="00B050"/>
                </a:solidFill>
                <a:latin typeface="+mn-lt"/>
              </a:rPr>
              <a:t>“It will request MAC address.”</a:t>
            </a:r>
          </a:p>
          <a:p>
            <a:pPr>
              <a:lnSpc>
                <a:spcPct val="125000"/>
              </a:lnSpc>
            </a:pPr>
            <a:endParaRPr lang="en-US" sz="1400" dirty="0">
              <a:solidFill>
                <a:schemeClr val="accent1"/>
              </a:solidFill>
              <a:latin typeface="+mn-lt"/>
            </a:endParaRPr>
          </a:p>
          <a:p>
            <a:pPr>
              <a:lnSpc>
                <a:spcPct val="125000"/>
              </a:lnSpc>
            </a:pPr>
            <a:r>
              <a:rPr lang="en-US" sz="1400" dirty="0">
                <a:solidFill>
                  <a:schemeClr val="accent5">
                    <a:lumMod val="75000"/>
                  </a:schemeClr>
                </a:solidFill>
                <a:latin typeface="+mn-lt"/>
              </a:rPr>
              <a:t>“It does not mention whether to request MAC address”</a:t>
            </a:r>
          </a:p>
          <a:p>
            <a:pPr>
              <a:lnSpc>
                <a:spcPct val="125000"/>
              </a:lnSpc>
            </a:pPr>
            <a:endParaRPr lang="en-US" sz="1400" dirty="0">
              <a:solidFill>
                <a:schemeClr val="accent4">
                  <a:lumMod val="50000"/>
                </a:schemeClr>
              </a:solidFill>
              <a:latin typeface="+mn-lt"/>
            </a:endParaRPr>
          </a:p>
          <a:p>
            <a:pPr>
              <a:lnSpc>
                <a:spcPct val="125000"/>
              </a:lnSpc>
            </a:pPr>
            <a:r>
              <a:rPr lang="en-US" sz="1400" dirty="0">
                <a:solidFill>
                  <a:srgbClr val="C00000"/>
                </a:solidFill>
                <a:latin typeface="+mn-lt"/>
              </a:rPr>
              <a:t>“It does not request MAC address”</a:t>
            </a:r>
          </a:p>
        </p:txBody>
      </p:sp>
      <p:cxnSp>
        <p:nvCxnSpPr>
          <p:cNvPr id="16" name="Connector: Elbow 15">
            <a:extLst>
              <a:ext uri="{FF2B5EF4-FFF2-40B4-BE49-F238E27FC236}">
                <a16:creationId xmlns:a16="http://schemas.microsoft.com/office/drawing/2014/main" id="{0C1771C5-5157-380C-3F93-A2E4D3BCB0B9}"/>
              </a:ext>
            </a:extLst>
          </p:cNvPr>
          <p:cNvCxnSpPr>
            <a:endCxn id="14" idx="1"/>
          </p:cNvCxnSpPr>
          <p:nvPr/>
        </p:nvCxnSpPr>
        <p:spPr>
          <a:xfrm>
            <a:off x="4867597" y="3115331"/>
            <a:ext cx="2695492" cy="593488"/>
          </a:xfrm>
          <a:prstGeom prst="bentConnector3">
            <a:avLst>
              <a:gd name="adj1" fmla="val 8703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BC2CD7AE-1962-DAE8-106B-91270E21D6A9}"/>
              </a:ext>
            </a:extLst>
          </p:cNvPr>
          <p:cNvCxnSpPr>
            <a:cxnSpLocks/>
            <a:endCxn id="14" idx="1"/>
          </p:cNvCxnSpPr>
          <p:nvPr/>
        </p:nvCxnSpPr>
        <p:spPr>
          <a:xfrm flipV="1">
            <a:off x="5240977" y="3708819"/>
            <a:ext cx="2322112" cy="624405"/>
          </a:xfrm>
          <a:prstGeom prst="bentConnector3">
            <a:avLst>
              <a:gd name="adj1" fmla="val 8511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66E3B82-A39C-7FF6-D1C3-8FCABB72345B}"/>
              </a:ext>
            </a:extLst>
          </p:cNvPr>
          <p:cNvCxnSpPr>
            <a:endCxn id="14" idx="1"/>
          </p:cNvCxnSpPr>
          <p:nvPr/>
        </p:nvCxnSpPr>
        <p:spPr>
          <a:xfrm>
            <a:off x="6576466" y="3708818"/>
            <a:ext cx="986623"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89BB15EF-315F-2590-0B5C-7A9677E053A6}"/>
              </a:ext>
            </a:extLst>
          </p:cNvPr>
          <p:cNvCxnSpPr>
            <a:cxnSpLocks/>
            <a:stCxn id="13" idx="3"/>
          </p:cNvCxnSpPr>
          <p:nvPr/>
        </p:nvCxnSpPr>
        <p:spPr>
          <a:xfrm flipV="1">
            <a:off x="8409937" y="3238036"/>
            <a:ext cx="601410" cy="478333"/>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6562E23-26AB-494F-ED0C-DF3E9DA0BA0A}"/>
              </a:ext>
            </a:extLst>
          </p:cNvPr>
          <p:cNvCxnSpPr>
            <a:cxnSpLocks/>
            <a:stCxn id="13" idx="3"/>
          </p:cNvCxnSpPr>
          <p:nvPr/>
        </p:nvCxnSpPr>
        <p:spPr>
          <a:xfrm>
            <a:off x="8409937" y="3716369"/>
            <a:ext cx="612598" cy="478332"/>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21CDCE7-C94B-C058-84A5-EEAADD20C50C}"/>
              </a:ext>
            </a:extLst>
          </p:cNvPr>
          <p:cNvCxnSpPr>
            <a:cxnSpLocks/>
          </p:cNvCxnSpPr>
          <p:nvPr/>
        </p:nvCxnSpPr>
        <p:spPr>
          <a:xfrm>
            <a:off x="8422743" y="3716368"/>
            <a:ext cx="588604" cy="0"/>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57D433C-921E-2315-CD92-52F3584535DE}"/>
              </a:ext>
            </a:extLst>
          </p:cNvPr>
          <p:cNvSpPr txBox="1"/>
          <p:nvPr/>
        </p:nvSpPr>
        <p:spPr>
          <a:xfrm>
            <a:off x="9022535" y="3047098"/>
            <a:ext cx="1221748" cy="1323439"/>
          </a:xfrm>
          <a:prstGeom prst="rect">
            <a:avLst/>
          </a:prstGeom>
          <a:noFill/>
        </p:spPr>
        <p:txBody>
          <a:bodyPr wrap="square" rtlCol="0">
            <a:spAutoFit/>
          </a:bodyPr>
          <a:lstStyle/>
          <a:p>
            <a:r>
              <a:rPr lang="en-US" sz="1600" i="1" dirty="0" err="1">
                <a:solidFill>
                  <a:srgbClr val="00B050"/>
                </a:solidFill>
                <a:latin typeface="+mn-lt"/>
              </a:rPr>
              <a:t>Score</a:t>
            </a:r>
            <a:r>
              <a:rPr lang="en-US" sz="1600" i="1" baseline="-25000" dirty="0" err="1">
                <a:solidFill>
                  <a:srgbClr val="00B050"/>
                </a:solidFill>
                <a:latin typeface="+mn-lt"/>
              </a:rPr>
              <a:t>p</a:t>
            </a:r>
            <a:endParaRPr lang="en-US" sz="1600" i="1" dirty="0">
              <a:solidFill>
                <a:srgbClr val="00B050"/>
              </a:solidFill>
              <a:latin typeface="+mn-lt"/>
            </a:endParaRPr>
          </a:p>
          <a:p>
            <a:endParaRPr lang="en-US" sz="1600" i="1" dirty="0">
              <a:solidFill>
                <a:schemeClr val="accent1"/>
              </a:solidFill>
              <a:latin typeface="+mn-lt"/>
            </a:endParaRPr>
          </a:p>
          <a:p>
            <a:r>
              <a:rPr lang="en-US" sz="1600" i="1" dirty="0" err="1">
                <a:solidFill>
                  <a:schemeClr val="accent5">
                    <a:lumMod val="75000"/>
                  </a:schemeClr>
                </a:solidFill>
                <a:latin typeface="+mn-lt"/>
              </a:rPr>
              <a:t>Score</a:t>
            </a:r>
            <a:r>
              <a:rPr lang="en-US" sz="1600" i="1" baseline="-25000" dirty="0" err="1">
                <a:solidFill>
                  <a:schemeClr val="accent5">
                    <a:lumMod val="75000"/>
                  </a:schemeClr>
                </a:solidFill>
                <a:latin typeface="+mn-lt"/>
              </a:rPr>
              <a:t>i</a:t>
            </a:r>
            <a:endParaRPr lang="en-US" sz="1600" i="1" baseline="-25000" dirty="0">
              <a:solidFill>
                <a:schemeClr val="accent5">
                  <a:lumMod val="75000"/>
                </a:schemeClr>
              </a:solidFill>
              <a:latin typeface="+mn-lt"/>
            </a:endParaRPr>
          </a:p>
          <a:p>
            <a:endParaRPr lang="en-US" sz="1600" i="1" dirty="0">
              <a:solidFill>
                <a:srgbClr val="C00000"/>
              </a:solidFill>
              <a:latin typeface="+mn-lt"/>
            </a:endParaRPr>
          </a:p>
          <a:p>
            <a:r>
              <a:rPr lang="en-US" sz="1600" i="1" dirty="0" err="1">
                <a:solidFill>
                  <a:srgbClr val="C00000"/>
                </a:solidFill>
                <a:latin typeface="+mn-lt"/>
              </a:rPr>
              <a:t>Score</a:t>
            </a:r>
            <a:r>
              <a:rPr lang="en-US" sz="1600" i="1" baseline="-25000" dirty="0" err="1">
                <a:solidFill>
                  <a:srgbClr val="C00000"/>
                </a:solidFill>
                <a:latin typeface="+mn-lt"/>
              </a:rPr>
              <a:t>n</a:t>
            </a:r>
            <a:endParaRPr lang="en-US" sz="1600" i="1" dirty="0">
              <a:solidFill>
                <a:schemeClr val="accent1"/>
              </a:solidFill>
              <a:latin typeface="+mn-lt"/>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3FF651B-193A-0CD0-7B6F-C01D95445C9C}"/>
                  </a:ext>
                </a:extLst>
              </p:cNvPr>
              <p:cNvSpPr txBox="1"/>
              <p:nvPr/>
            </p:nvSpPr>
            <p:spPr>
              <a:xfrm>
                <a:off x="2197591" y="4862965"/>
                <a:ext cx="7573355"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𝑆𝑐𝑜𝑟𝑒</m:t>
                          </m:r>
                        </m:e>
                        <m:sub>
                          <m:r>
                            <a:rPr lang="en-US" b="0" i="1" smtClean="0">
                              <a:solidFill>
                                <a:srgbClr val="00B050"/>
                              </a:solidFill>
                              <a:latin typeface="Cambria Math" panose="02040503050406030204" pitchFamily="18" charset="0"/>
                            </a:rPr>
                            <m:t>𝑝</m:t>
                          </m:r>
                        </m:sub>
                      </m:sSub>
                      <m:r>
                        <a:rPr lang="en-US" b="0" i="1" smtClean="0">
                          <a:latin typeface="Cambria Math" panose="02040503050406030204" pitchFamily="18" charset="0"/>
                        </a:rPr>
                        <m:t>&gt;</m:t>
                      </m:r>
                      <m:r>
                        <a:rPr lang="en-US" b="1" i="1" smtClean="0">
                          <a:latin typeface="Cambria Math" panose="02040503050406030204" pitchFamily="18" charset="0"/>
                        </a:rPr>
                        <m:t>𝑻</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Sub>
                        <m:sSubPr>
                          <m:ctrlPr>
                            <a:rPr lang="en-US" i="1" smtClean="0">
                              <a:solidFill>
                                <a:schemeClr val="accent6">
                                  <a:lumMod val="50000"/>
                                </a:schemeClr>
                              </a:solidFill>
                              <a:latin typeface="Cambria Math" panose="02040503050406030204" pitchFamily="18" charset="0"/>
                            </a:rPr>
                          </m:ctrlPr>
                        </m:sSubPr>
                        <m:e>
                          <m:r>
                            <a:rPr lang="en-US" i="1">
                              <a:solidFill>
                                <a:schemeClr val="accent6">
                                  <a:lumMod val="50000"/>
                                </a:schemeClr>
                              </a:solidFill>
                              <a:latin typeface="Cambria Math" panose="02040503050406030204" pitchFamily="18" charset="0"/>
                            </a:rPr>
                            <m:t>𝑆𝑐𝑜𝑟𝑒</m:t>
                          </m:r>
                        </m:e>
                        <m:sub>
                          <m:r>
                            <a:rPr lang="en-US" i="1">
                              <a:solidFill>
                                <a:schemeClr val="accent6">
                                  <a:lumMod val="50000"/>
                                </a:schemeClr>
                              </a:solidFill>
                              <a:latin typeface="Cambria Math" panose="02040503050406030204" pitchFamily="18" charset="0"/>
                            </a:rPr>
                            <m:t>𝑝</m:t>
                          </m:r>
                        </m:sub>
                      </m:sSub>
                      <m:r>
                        <a:rPr lang="en-US" i="1">
                          <a:latin typeface="Cambria Math" panose="02040503050406030204" pitchFamily="18" charset="0"/>
                        </a:rPr>
                        <m:t>&gt;</m:t>
                      </m:r>
                      <m:sSub>
                        <m:sSubPr>
                          <m:ctrlPr>
                            <a:rPr lang="en-US"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𝑆𝑐𝑜𝑟𝑒</m:t>
                          </m:r>
                        </m:e>
                        <m:sub>
                          <m:r>
                            <a:rPr lang="en-US" b="0" i="1" smtClean="0">
                              <a:solidFill>
                                <a:schemeClr val="accent1"/>
                              </a:solidFill>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𝑆𝑐𝑜𝑟𝑒</m:t>
                          </m:r>
                        </m:e>
                        <m:sub>
                          <m:r>
                            <a:rPr lang="en-US" i="1">
                              <a:solidFill>
                                <a:srgbClr val="00B050"/>
                              </a:solidFill>
                              <a:latin typeface="Cambria Math" panose="02040503050406030204" pitchFamily="18" charset="0"/>
                            </a:rPr>
                            <m:t>𝑝</m:t>
                          </m:r>
                        </m:sub>
                      </m:sSub>
                      <m:r>
                        <a:rPr lang="en-US" i="1">
                          <a:latin typeface="Cambria Math" panose="02040503050406030204" pitchFamily="18" charset="0"/>
                        </a:rPr>
                        <m:t>&gt;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𝑆𝑐𝑜𝑟𝑒</m:t>
                          </m:r>
                        </m:e>
                        <m:sub>
                          <m:r>
                            <a:rPr lang="en-US" b="0" i="1" smtClean="0">
                              <a:solidFill>
                                <a:srgbClr val="C00000"/>
                              </a:solidFill>
                              <a:latin typeface="Cambria Math" panose="02040503050406030204" pitchFamily="18" charset="0"/>
                            </a:rPr>
                            <m:t>𝑛</m:t>
                          </m:r>
                        </m:sub>
                      </m:sSub>
                      <m:r>
                        <a:rPr lang="en-US" i="1">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63FF651B-193A-0CD0-7B6F-C01D95445C9C}"/>
                  </a:ext>
                </a:extLst>
              </p:cNvPr>
              <p:cNvSpPr txBox="1">
                <a:spLocks noRot="1" noChangeAspect="1" noMove="1" noResize="1" noEditPoints="1" noAdjustHandles="1" noChangeArrowheads="1" noChangeShapeType="1" noTextEdit="1"/>
              </p:cNvSpPr>
              <p:nvPr/>
            </p:nvSpPr>
            <p:spPr>
              <a:xfrm>
                <a:off x="2197591" y="4862965"/>
                <a:ext cx="7573355" cy="397866"/>
              </a:xfrm>
              <a:prstGeom prst="rect">
                <a:avLst/>
              </a:prstGeom>
              <a:blipFill>
                <a:blip r:embed="rId4"/>
                <a:stretch>
                  <a:fillRect b="-21875"/>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C2638163-5B80-3E84-396A-B5782E7278E3}"/>
              </a:ext>
            </a:extLst>
          </p:cNvPr>
          <p:cNvSpPr txBox="1"/>
          <p:nvPr/>
        </p:nvSpPr>
        <p:spPr>
          <a:xfrm>
            <a:off x="711705" y="5680695"/>
            <a:ext cx="10644411" cy="523220"/>
          </a:xfrm>
          <a:prstGeom prst="rect">
            <a:avLst/>
          </a:prstGeom>
          <a:noFill/>
        </p:spPr>
        <p:txBody>
          <a:bodyPr wrap="square" rtlCol="0">
            <a:spAutoFit/>
          </a:bodyPr>
          <a:lstStyle/>
          <a:p>
            <a:r>
              <a:rPr lang="en-US" sz="1400" dirty="0">
                <a:latin typeface="+mn-lt"/>
              </a:rPr>
              <a:t>* We </a:t>
            </a:r>
            <a:r>
              <a:rPr lang="en-US" altLang="zh-CN" sz="1400" dirty="0">
                <a:latin typeface="+mn-lt"/>
              </a:rPr>
              <a:t>performed</a:t>
            </a:r>
            <a:r>
              <a:rPr lang="zh-CN" altLang="en-US" sz="1400" dirty="0">
                <a:latin typeface="+mn-lt"/>
              </a:rPr>
              <a:t> </a:t>
            </a:r>
            <a:r>
              <a:rPr lang="en-US" altLang="zh-CN" sz="1400" dirty="0">
                <a:latin typeface="+mn-lt"/>
              </a:rPr>
              <a:t>a</a:t>
            </a:r>
            <a:r>
              <a:rPr lang="zh-CN" altLang="en-US" sz="1400" dirty="0">
                <a:latin typeface="+mn-lt"/>
              </a:rPr>
              <a:t> </a:t>
            </a:r>
            <a:r>
              <a:rPr lang="en-US" altLang="zh-CN" sz="1400" dirty="0">
                <a:latin typeface="+mn-lt"/>
              </a:rPr>
              <a:t>small-scale</a:t>
            </a:r>
            <a:r>
              <a:rPr lang="zh-CN" altLang="en-US" sz="1400" dirty="0">
                <a:latin typeface="+mn-lt"/>
              </a:rPr>
              <a:t> </a:t>
            </a:r>
            <a:r>
              <a:rPr lang="en-US" altLang="zh-CN" sz="1400" dirty="0">
                <a:latin typeface="+mn-lt"/>
              </a:rPr>
              <a:t>preliminary</a:t>
            </a:r>
            <a:r>
              <a:rPr lang="zh-CN" altLang="en-US" sz="1400" dirty="0">
                <a:latin typeface="+mn-lt"/>
              </a:rPr>
              <a:t> </a:t>
            </a:r>
            <a:r>
              <a:rPr lang="en-US" altLang="zh-CN" sz="1400" dirty="0">
                <a:latin typeface="+mn-lt"/>
              </a:rPr>
              <a:t>study</a:t>
            </a:r>
            <a:r>
              <a:rPr lang="zh-CN" altLang="en-US" sz="1400" dirty="0">
                <a:latin typeface="+mn-lt"/>
              </a:rPr>
              <a:t> </a:t>
            </a:r>
            <a:r>
              <a:rPr lang="en-US" altLang="zh-CN" sz="1400" dirty="0">
                <a:latin typeface="+mn-lt"/>
              </a:rPr>
              <a:t>of</a:t>
            </a:r>
            <a:r>
              <a:rPr lang="zh-CN" altLang="en-US" sz="1400" dirty="0">
                <a:latin typeface="+mn-lt"/>
              </a:rPr>
              <a:t> </a:t>
            </a:r>
            <a:r>
              <a:rPr lang="en-US" altLang="zh-CN" sz="1400" dirty="0">
                <a:latin typeface="+mn-lt"/>
              </a:rPr>
              <a:t>Google</a:t>
            </a:r>
            <a:r>
              <a:rPr lang="zh-CN" altLang="en-US" sz="1400" dirty="0">
                <a:latin typeface="+mn-lt"/>
              </a:rPr>
              <a:t> </a:t>
            </a:r>
            <a:r>
              <a:rPr lang="en-US" altLang="zh-CN" sz="1400" dirty="0">
                <a:latin typeface="+mn-lt"/>
              </a:rPr>
              <a:t>in-house</a:t>
            </a:r>
            <a:r>
              <a:rPr lang="zh-CN" altLang="en-US" sz="1400" dirty="0">
                <a:latin typeface="+mn-lt"/>
              </a:rPr>
              <a:t> </a:t>
            </a:r>
            <a:r>
              <a:rPr lang="en-US" altLang="zh-CN" sz="1400" dirty="0">
                <a:latin typeface="+mn-lt"/>
              </a:rPr>
              <a:t>SDKs</a:t>
            </a:r>
            <a:r>
              <a:rPr lang="zh-CN" altLang="en-US" sz="1400" dirty="0">
                <a:latin typeface="+mn-lt"/>
              </a:rPr>
              <a:t> </a:t>
            </a:r>
            <a:r>
              <a:rPr lang="en-US" altLang="zh-CN" sz="1400" dirty="0">
                <a:latin typeface="+mn-lt"/>
              </a:rPr>
              <a:t>and</a:t>
            </a:r>
            <a:r>
              <a:rPr lang="zh-CN" altLang="en-US" sz="1400" dirty="0">
                <a:latin typeface="+mn-lt"/>
              </a:rPr>
              <a:t> </a:t>
            </a:r>
            <a:r>
              <a:rPr lang="en-US" altLang="zh-CN" sz="1400" dirty="0">
                <a:latin typeface="+mn-lt"/>
              </a:rPr>
              <a:t>through</a:t>
            </a:r>
            <a:r>
              <a:rPr lang="zh-CN" altLang="en-US" sz="1400" dirty="0">
                <a:latin typeface="+mn-lt"/>
              </a:rPr>
              <a:t> </a:t>
            </a:r>
            <a:r>
              <a:rPr lang="en-US" altLang="zh-CN" sz="1400" dirty="0">
                <a:latin typeface="+mn-lt"/>
              </a:rPr>
              <a:t>it,</a:t>
            </a:r>
            <a:r>
              <a:rPr lang="zh-CN" altLang="en-US" sz="1400" dirty="0">
                <a:latin typeface="+mn-lt"/>
              </a:rPr>
              <a:t> </a:t>
            </a:r>
            <a:r>
              <a:rPr lang="en-US" altLang="zh-CN" sz="1400" dirty="0">
                <a:latin typeface="+mn-lt"/>
              </a:rPr>
              <a:t>we</a:t>
            </a:r>
            <a:r>
              <a:rPr lang="zh-CN" altLang="en-US" sz="1400" dirty="0">
                <a:latin typeface="+mn-lt"/>
              </a:rPr>
              <a:t> </a:t>
            </a:r>
            <a:r>
              <a:rPr lang="en-US" sz="1400" dirty="0">
                <a:latin typeface="+mn-lt"/>
              </a:rPr>
              <a:t>adopted 0.73 as the optimal threshold (</a:t>
            </a:r>
            <a:r>
              <a:rPr lang="en-US" sz="1400" b="1" i="1" dirty="0">
                <a:latin typeface="+mn-lt"/>
              </a:rPr>
              <a:t>T</a:t>
            </a:r>
            <a:r>
              <a:rPr lang="en-US" sz="1400" dirty="0">
                <a:latin typeface="+mn-lt"/>
              </a:rPr>
              <a:t>) to achieve the minimal false negative rate.</a:t>
            </a:r>
            <a:endParaRPr lang="en-SG" sz="1400" dirty="0">
              <a:latin typeface="+mn-lt"/>
            </a:endParaRPr>
          </a:p>
        </p:txBody>
      </p:sp>
      <p:pic>
        <p:nvPicPr>
          <p:cNvPr id="26" name="Graphic 25" descr="Document with solid fill">
            <a:extLst>
              <a:ext uri="{FF2B5EF4-FFF2-40B4-BE49-F238E27FC236}">
                <a16:creationId xmlns:a16="http://schemas.microsoft.com/office/drawing/2014/main" id="{26A4182D-0812-BF12-850B-8F79D2454D1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77278" y="2268373"/>
            <a:ext cx="648137" cy="646331"/>
          </a:xfrm>
          <a:prstGeom prst="rect">
            <a:avLst/>
          </a:prstGeom>
        </p:spPr>
      </p:pic>
      <p:cxnSp>
        <p:nvCxnSpPr>
          <p:cNvPr id="27" name="Connector: Elbow 18">
            <a:extLst>
              <a:ext uri="{FF2B5EF4-FFF2-40B4-BE49-F238E27FC236}">
                <a16:creationId xmlns:a16="http://schemas.microsoft.com/office/drawing/2014/main" id="{7C67C945-9109-3B36-0BF7-E4F0767C3756}"/>
              </a:ext>
            </a:extLst>
          </p:cNvPr>
          <p:cNvCxnSpPr>
            <a:cxnSpLocks/>
            <a:stCxn id="26" idx="2"/>
            <a:endCxn id="13" idx="0"/>
          </p:cNvCxnSpPr>
          <p:nvPr/>
        </p:nvCxnSpPr>
        <p:spPr>
          <a:xfrm rot="16200000" flipH="1">
            <a:off x="7840132" y="3075918"/>
            <a:ext cx="323332" cy="903"/>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F1DF0E4-1BB6-FE6B-D09B-715B9753F23E}"/>
              </a:ext>
            </a:extLst>
          </p:cNvPr>
          <p:cNvSpPr txBox="1"/>
          <p:nvPr/>
        </p:nvSpPr>
        <p:spPr>
          <a:xfrm>
            <a:off x="8325415" y="2433957"/>
            <a:ext cx="1804139" cy="307777"/>
          </a:xfrm>
          <a:prstGeom prst="rect">
            <a:avLst/>
          </a:prstGeom>
          <a:noFill/>
        </p:spPr>
        <p:txBody>
          <a:bodyPr wrap="square" rtlCol="0">
            <a:spAutoFit/>
          </a:bodyPr>
          <a:lstStyle/>
          <a:p>
            <a:r>
              <a:rPr lang="en-US" altLang="zh-CN" sz="1400" dirty="0">
                <a:latin typeface="+mn-lt"/>
              </a:rPr>
              <a:t>Privacy</a:t>
            </a:r>
            <a:r>
              <a:rPr lang="zh-CN" altLang="en-US" sz="1400" dirty="0">
                <a:latin typeface="+mn-lt"/>
              </a:rPr>
              <a:t> </a:t>
            </a:r>
            <a:r>
              <a:rPr lang="en-US" altLang="zh-CN" sz="1400" dirty="0">
                <a:latin typeface="+mn-lt"/>
              </a:rPr>
              <a:t>policy</a:t>
            </a:r>
            <a:endParaRPr lang="en-SG" sz="1400" dirty="0">
              <a:latin typeface="+mn-lt"/>
            </a:endParaRPr>
          </a:p>
        </p:txBody>
      </p:sp>
    </p:spTree>
    <p:extLst>
      <p:ext uri="{BB962C8B-B14F-4D97-AF65-F5344CB8AC3E}">
        <p14:creationId xmlns:p14="http://schemas.microsoft.com/office/powerpoint/2010/main" val="21584482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7C0D8AF-7A32-9D28-6DB6-57899C6CBDFF}"/>
              </a:ext>
            </a:extLst>
          </p:cNvPr>
          <p:cNvGrpSpPr/>
          <p:nvPr/>
        </p:nvGrpSpPr>
        <p:grpSpPr>
          <a:xfrm rot="10800000">
            <a:off x="253219" y="5933560"/>
            <a:ext cx="7988412" cy="365125"/>
            <a:chOff x="3084065" y="5852158"/>
            <a:chExt cx="7650165" cy="594362"/>
          </a:xfrm>
        </p:grpSpPr>
        <p:sp>
          <p:nvSpPr>
            <p:cNvPr id="8" name="Rectangle 7">
              <a:extLst>
                <a:ext uri="{FF2B5EF4-FFF2-40B4-BE49-F238E27FC236}">
                  <a16:creationId xmlns:a16="http://schemas.microsoft.com/office/drawing/2014/main" id="{2546E6FC-3799-2C6A-07CD-919B0CB820A6}"/>
                </a:ext>
              </a:extLst>
            </p:cNvPr>
            <p:cNvSpPr/>
            <p:nvPr/>
          </p:nvSpPr>
          <p:spPr>
            <a:xfrm>
              <a:off x="6372486" y="5852158"/>
              <a:ext cx="4361744" cy="5943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F737EBF-03B5-A9AF-E914-9DC2CCDAB8C8}"/>
                </a:ext>
              </a:extLst>
            </p:cNvPr>
            <p:cNvSpPr/>
            <p:nvPr/>
          </p:nvSpPr>
          <p:spPr>
            <a:xfrm>
              <a:off x="3084065" y="5852159"/>
              <a:ext cx="3346897" cy="594361"/>
            </a:xfrm>
            <a:prstGeom prst="rect">
              <a:avLst/>
            </a:prstGeom>
            <a:gradFill flip="none" rotWithShape="1">
              <a:gsLst>
                <a:gs pos="0">
                  <a:schemeClr val="bg1"/>
                </a:gs>
                <a:gs pos="61000">
                  <a:schemeClr val="bg1"/>
                </a:gs>
                <a:gs pos="89000">
                  <a:schemeClr val="bg1">
                    <a:alpha val="39000"/>
                  </a:schemeClr>
                </a:gs>
                <a:gs pos="100000">
                  <a:schemeClr val="bg1">
                    <a:alpha val="0"/>
                  </a:schemeClr>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339E17AA-144B-195A-83D9-BE81DB89A52D}"/>
              </a:ext>
            </a:extLst>
          </p:cNvPr>
          <p:cNvSpPr>
            <a:spLocks noGrp="1"/>
          </p:cNvSpPr>
          <p:nvPr>
            <p:ph type="sldNum" sz="quarter" idx="10"/>
          </p:nvPr>
        </p:nvSpPr>
        <p:spPr/>
        <p:txBody>
          <a:bodyPr/>
          <a:lstStyle/>
          <a:p>
            <a:fld id="{5F396457-15B3-4E2E-8B13-7B7D237986EE}" type="slidenum">
              <a:rPr lang="en-US" altLang="en-US" smtClean="0"/>
              <a:pPr/>
              <a:t>41</a:t>
            </a:fld>
            <a:endParaRPr lang="en-US" altLang="en-US"/>
          </a:p>
        </p:txBody>
      </p:sp>
      <p:sp>
        <p:nvSpPr>
          <p:cNvPr id="4" name="Text Placeholder 3">
            <a:extLst>
              <a:ext uri="{FF2B5EF4-FFF2-40B4-BE49-F238E27FC236}">
                <a16:creationId xmlns:a16="http://schemas.microsoft.com/office/drawing/2014/main" id="{8D251209-5454-6777-57CC-BB5DFCE420BE}"/>
              </a:ext>
            </a:extLst>
          </p:cNvPr>
          <p:cNvSpPr>
            <a:spLocks noGrp="1"/>
          </p:cNvSpPr>
          <p:nvPr>
            <p:ph type="body" sz="quarter" idx="12"/>
          </p:nvPr>
        </p:nvSpPr>
        <p:spPr>
          <a:xfrm>
            <a:off x="6003758" y="1144023"/>
            <a:ext cx="5684537" cy="511124"/>
          </a:xfrm>
        </p:spPr>
        <p:txBody>
          <a:bodyPr/>
          <a:lstStyle/>
          <a:p>
            <a:r>
              <a:rPr lang="en-US" dirty="0">
                <a:solidFill>
                  <a:srgbClr val="0065BE"/>
                </a:solidFill>
              </a:rPr>
              <a:t>Configuring Taint Analysis</a:t>
            </a:r>
            <a:endParaRPr lang="en-SG" dirty="0">
              <a:solidFill>
                <a:srgbClr val="0065BE"/>
              </a:solidFill>
            </a:endParaRPr>
          </a:p>
        </p:txBody>
      </p:sp>
      <p:pic>
        <p:nvPicPr>
          <p:cNvPr id="7" name="Picture 6">
            <a:extLst>
              <a:ext uri="{FF2B5EF4-FFF2-40B4-BE49-F238E27FC236}">
                <a16:creationId xmlns:a16="http://schemas.microsoft.com/office/drawing/2014/main" id="{AD8019C1-4BF8-2EE0-94B0-2EEAE97208AD}"/>
              </a:ext>
            </a:extLst>
          </p:cNvPr>
          <p:cNvPicPr>
            <a:picLocks noChangeAspect="1"/>
          </p:cNvPicPr>
          <p:nvPr/>
        </p:nvPicPr>
        <p:blipFill>
          <a:blip r:embed="rId3"/>
          <a:stretch>
            <a:fillRect/>
          </a:stretch>
        </p:blipFill>
        <p:spPr>
          <a:xfrm>
            <a:off x="357716" y="138492"/>
            <a:ext cx="5449060" cy="6477904"/>
          </a:xfrm>
          <a:prstGeom prst="rect">
            <a:avLst/>
          </a:prstGeom>
        </p:spPr>
      </p:pic>
      <p:sp>
        <p:nvSpPr>
          <p:cNvPr id="6" name="TextBox 5">
            <a:extLst>
              <a:ext uri="{FF2B5EF4-FFF2-40B4-BE49-F238E27FC236}">
                <a16:creationId xmlns:a16="http://schemas.microsoft.com/office/drawing/2014/main" id="{46BB6909-56C9-FAD7-3F7E-236DFDB6BA58}"/>
              </a:ext>
            </a:extLst>
          </p:cNvPr>
          <p:cNvSpPr txBox="1"/>
          <p:nvPr/>
        </p:nvSpPr>
        <p:spPr>
          <a:xfrm>
            <a:off x="6003758" y="1926203"/>
            <a:ext cx="5830526" cy="3139321"/>
          </a:xfrm>
          <a:prstGeom prst="rect">
            <a:avLst/>
          </a:prstGeom>
          <a:noFill/>
        </p:spPr>
        <p:txBody>
          <a:bodyPr wrap="square" rtlCol="0">
            <a:spAutoFit/>
          </a:bodyPr>
          <a:lstStyle/>
          <a:p>
            <a:r>
              <a:rPr lang="en-US" sz="1800" dirty="0">
                <a:latin typeface="+mn-lt"/>
              </a:rPr>
              <a:t>We resort to </a:t>
            </a:r>
            <a:r>
              <a:rPr lang="en-US" sz="1800" b="1" dirty="0">
                <a:latin typeface="+mn-lt"/>
              </a:rPr>
              <a:t>static taint analysis</a:t>
            </a:r>
            <a:r>
              <a:rPr lang="en-US" sz="1800" dirty="0">
                <a:latin typeface="+mn-lt"/>
              </a:rPr>
              <a:t>* to identify “What do SDKs collect?”</a:t>
            </a:r>
          </a:p>
          <a:p>
            <a:endParaRPr lang="en-US" sz="1800" dirty="0">
              <a:latin typeface="+mn-lt"/>
            </a:endParaRPr>
          </a:p>
          <a:p>
            <a:r>
              <a:rPr lang="en-US" sz="1800" dirty="0">
                <a:latin typeface="+mn-lt"/>
              </a:rPr>
              <a:t>We recognize APIs that collect the previously identified privacy data as </a:t>
            </a:r>
            <a:r>
              <a:rPr lang="en-US" sz="1800" b="1" dirty="0">
                <a:latin typeface="+mn-lt"/>
              </a:rPr>
              <a:t>source </a:t>
            </a:r>
            <a:r>
              <a:rPr lang="en-US" sz="1800" dirty="0">
                <a:latin typeface="+mn-lt"/>
              </a:rPr>
              <a:t>methods and identify the APIs that could save or share those privacy data into public spaces as </a:t>
            </a:r>
            <a:r>
              <a:rPr lang="en-US" sz="1800" b="1" dirty="0">
                <a:latin typeface="+mn-lt"/>
              </a:rPr>
              <a:t>sink </a:t>
            </a:r>
            <a:r>
              <a:rPr lang="en-US" sz="1800" dirty="0">
                <a:latin typeface="+mn-lt"/>
              </a:rPr>
              <a:t>methods.</a:t>
            </a:r>
          </a:p>
          <a:p>
            <a:endParaRPr lang="en-US" sz="1800" dirty="0">
              <a:latin typeface="+mn-lt"/>
            </a:endParaRPr>
          </a:p>
          <a:p>
            <a:r>
              <a:rPr lang="en-US" sz="1800" dirty="0">
                <a:latin typeface="+mn-lt"/>
              </a:rPr>
              <a:t>741 source methods are selected to cover the 41 identified privacy data</a:t>
            </a:r>
          </a:p>
          <a:p>
            <a:endParaRPr lang="en-US" sz="1800" dirty="0">
              <a:latin typeface="+mn-lt"/>
            </a:endParaRPr>
          </a:p>
        </p:txBody>
      </p:sp>
      <p:sp>
        <p:nvSpPr>
          <p:cNvPr id="10" name="TextBox 9">
            <a:extLst>
              <a:ext uri="{FF2B5EF4-FFF2-40B4-BE49-F238E27FC236}">
                <a16:creationId xmlns:a16="http://schemas.microsoft.com/office/drawing/2014/main" id="{7ABB47A2-29E3-8408-04FE-3DE484CC972A}"/>
              </a:ext>
            </a:extLst>
          </p:cNvPr>
          <p:cNvSpPr txBox="1"/>
          <p:nvPr/>
        </p:nvSpPr>
        <p:spPr>
          <a:xfrm>
            <a:off x="6133154" y="5605001"/>
            <a:ext cx="5610226" cy="461665"/>
          </a:xfrm>
          <a:prstGeom prst="rect">
            <a:avLst/>
          </a:prstGeom>
          <a:noFill/>
        </p:spPr>
        <p:txBody>
          <a:bodyPr wrap="square">
            <a:spAutoFit/>
          </a:bodyPr>
          <a:lstStyle/>
          <a:p>
            <a:r>
              <a:rPr lang="en-SG" sz="1200" i="1" dirty="0">
                <a:latin typeface="+mn-lt"/>
              </a:rPr>
              <a:t>* We resort to the latest open-sourced taint analysis toolkit for Android apps named “</a:t>
            </a:r>
            <a:r>
              <a:rPr lang="en-SG" sz="1200" i="1" dirty="0" err="1">
                <a:latin typeface="+mn-lt"/>
              </a:rPr>
              <a:t>AppShark</a:t>
            </a:r>
            <a:r>
              <a:rPr lang="en-SG" sz="1200" i="1" dirty="0">
                <a:latin typeface="+mn-lt"/>
              </a:rPr>
              <a:t>” to perform our analysis.</a:t>
            </a:r>
          </a:p>
        </p:txBody>
      </p:sp>
      <p:sp>
        <p:nvSpPr>
          <p:cNvPr id="11" name="Title 1">
            <a:extLst>
              <a:ext uri="{FF2B5EF4-FFF2-40B4-BE49-F238E27FC236}">
                <a16:creationId xmlns:a16="http://schemas.microsoft.com/office/drawing/2014/main" id="{890B8B65-9713-1256-93B5-DE052691E7DC}"/>
              </a:ext>
            </a:extLst>
          </p:cNvPr>
          <p:cNvSpPr txBox="1">
            <a:spLocks/>
          </p:cNvSpPr>
          <p:nvPr/>
        </p:nvSpPr>
        <p:spPr>
          <a:xfrm>
            <a:off x="6003758" y="163178"/>
            <a:ext cx="5084789" cy="1089819"/>
          </a:xfrm>
          <a:prstGeom prst="rect">
            <a:avLst/>
          </a:prstGeom>
        </p:spPr>
        <p:txBody>
          <a:bodyPr/>
          <a:lstStyle>
            <a:lvl1pPr algn="l" rtl="0" eaLnBrk="1" fontAlgn="base" hangingPunct="1">
              <a:lnSpc>
                <a:spcPct val="125000"/>
              </a:lnSpc>
              <a:spcBef>
                <a:spcPct val="0"/>
              </a:spcBef>
              <a:spcAft>
                <a:spcPct val="0"/>
              </a:spcAft>
              <a:defRPr sz="3200" b="1" kern="1200" cap="none">
                <a:solidFill>
                  <a:schemeClr val="tx1">
                    <a:lumMod val="75000"/>
                    <a:lumOff val="25000"/>
                  </a:schemeClr>
                </a:solidFill>
                <a:latin typeface="+mj-lt"/>
                <a:ea typeface="+mj-ea"/>
                <a:cs typeface="Frutiger LT 55 Roman"/>
              </a:defRPr>
            </a:lvl1pPr>
            <a:lvl2pPr algn="l" rtl="0" eaLnBrk="1" fontAlgn="base" hangingPunct="1">
              <a:spcBef>
                <a:spcPct val="0"/>
              </a:spcBef>
              <a:spcAft>
                <a:spcPct val="0"/>
              </a:spcAft>
              <a:defRPr sz="2667" b="1">
                <a:solidFill>
                  <a:schemeClr val="tx2"/>
                </a:solidFill>
                <a:latin typeface="Arial" charset="0"/>
                <a:cs typeface="Arial" charset="0"/>
              </a:defRPr>
            </a:lvl2pPr>
            <a:lvl3pPr algn="l" rtl="0" eaLnBrk="1" fontAlgn="base" hangingPunct="1">
              <a:spcBef>
                <a:spcPct val="0"/>
              </a:spcBef>
              <a:spcAft>
                <a:spcPct val="0"/>
              </a:spcAft>
              <a:defRPr sz="2667" b="1">
                <a:solidFill>
                  <a:schemeClr val="tx2"/>
                </a:solidFill>
                <a:latin typeface="Arial" charset="0"/>
                <a:cs typeface="Arial" charset="0"/>
              </a:defRPr>
            </a:lvl3pPr>
            <a:lvl4pPr algn="l" rtl="0" eaLnBrk="1" fontAlgn="base" hangingPunct="1">
              <a:spcBef>
                <a:spcPct val="0"/>
              </a:spcBef>
              <a:spcAft>
                <a:spcPct val="0"/>
              </a:spcAft>
              <a:defRPr sz="2667" b="1">
                <a:solidFill>
                  <a:schemeClr val="tx2"/>
                </a:solidFill>
                <a:latin typeface="Arial" charset="0"/>
                <a:cs typeface="Arial" charset="0"/>
              </a:defRPr>
            </a:lvl4pPr>
            <a:lvl5pPr algn="l" rtl="0" eaLnBrk="1" fontAlgn="base" hangingPunct="1">
              <a:spcBef>
                <a:spcPct val="0"/>
              </a:spcBef>
              <a:spcAft>
                <a:spcPct val="0"/>
              </a:spcAft>
              <a:defRPr sz="2667" b="1">
                <a:solidFill>
                  <a:schemeClr val="tx2"/>
                </a:solidFill>
                <a:latin typeface="Arial" charset="0"/>
                <a:cs typeface="Arial" charset="0"/>
              </a:defRPr>
            </a:lvl5pPr>
            <a:lvl6pPr marL="609585" algn="l" rtl="0" eaLnBrk="1" fontAlgn="base" hangingPunct="1">
              <a:spcBef>
                <a:spcPct val="0"/>
              </a:spcBef>
              <a:spcAft>
                <a:spcPct val="0"/>
              </a:spcAft>
              <a:defRPr sz="2667" b="1">
                <a:solidFill>
                  <a:schemeClr val="tx2"/>
                </a:solidFill>
                <a:latin typeface="Arial" charset="0"/>
                <a:cs typeface="Arial" charset="0"/>
              </a:defRPr>
            </a:lvl6pPr>
            <a:lvl7pPr marL="1219170" algn="l" rtl="0" eaLnBrk="1" fontAlgn="base" hangingPunct="1">
              <a:spcBef>
                <a:spcPct val="0"/>
              </a:spcBef>
              <a:spcAft>
                <a:spcPct val="0"/>
              </a:spcAft>
              <a:defRPr sz="2667" b="1">
                <a:solidFill>
                  <a:schemeClr val="tx2"/>
                </a:solidFill>
                <a:latin typeface="Arial" charset="0"/>
                <a:cs typeface="Arial" charset="0"/>
              </a:defRPr>
            </a:lvl7pPr>
            <a:lvl8pPr marL="1828754" algn="l" rtl="0" eaLnBrk="1" fontAlgn="base" hangingPunct="1">
              <a:spcBef>
                <a:spcPct val="0"/>
              </a:spcBef>
              <a:spcAft>
                <a:spcPct val="0"/>
              </a:spcAft>
              <a:defRPr sz="2667" b="1">
                <a:solidFill>
                  <a:schemeClr val="tx2"/>
                </a:solidFill>
                <a:latin typeface="Arial" charset="0"/>
                <a:cs typeface="Arial" charset="0"/>
              </a:defRPr>
            </a:lvl8pPr>
            <a:lvl9pPr marL="2438339" algn="l" rtl="0" eaLnBrk="1" fontAlgn="base" hangingPunct="1">
              <a:spcBef>
                <a:spcPct val="0"/>
              </a:spcBef>
              <a:spcAft>
                <a:spcPct val="0"/>
              </a:spcAft>
              <a:defRPr sz="2667" b="1">
                <a:solidFill>
                  <a:schemeClr val="tx2"/>
                </a:solidFill>
                <a:latin typeface="Arial" charset="0"/>
                <a:cs typeface="Arial" charset="0"/>
              </a:defRPr>
            </a:lvl9pPr>
          </a:lstStyle>
          <a:p>
            <a:pPr>
              <a:lnSpc>
                <a:spcPct val="100000"/>
              </a:lnSpc>
            </a:pPr>
            <a:r>
              <a:rPr lang="en-US" altLang="zh-CN" spc="-120" dirty="0">
                <a:solidFill>
                  <a:srgbClr val="0065BE"/>
                </a:solidFill>
              </a:rPr>
              <a:t>Exploring</a:t>
            </a:r>
            <a:r>
              <a:rPr lang="zh-CN" altLang="en-US" spc="-120" dirty="0">
                <a:solidFill>
                  <a:srgbClr val="0065BE"/>
                </a:solidFill>
              </a:rPr>
              <a:t> </a:t>
            </a:r>
            <a:r>
              <a:rPr lang="en-US" altLang="zh-CN" spc="-120" dirty="0">
                <a:solidFill>
                  <a:srgbClr val="0065BE"/>
                </a:solidFill>
              </a:rPr>
              <a:t>Privacy</a:t>
            </a:r>
            <a:r>
              <a:rPr lang="zh-CN" altLang="en-US" spc="-120" dirty="0">
                <a:solidFill>
                  <a:srgbClr val="0065BE"/>
                </a:solidFill>
              </a:rPr>
              <a:t> </a:t>
            </a:r>
            <a:r>
              <a:rPr lang="en-US" altLang="zh-CN" spc="-120" dirty="0">
                <a:solidFill>
                  <a:srgbClr val="0065BE"/>
                </a:solidFill>
              </a:rPr>
              <a:t>Collection</a:t>
            </a:r>
            <a:r>
              <a:rPr lang="zh-CN" altLang="en-US" spc="-120" dirty="0">
                <a:solidFill>
                  <a:srgbClr val="0065BE"/>
                </a:solidFill>
              </a:rPr>
              <a:t> </a:t>
            </a:r>
            <a:r>
              <a:rPr lang="en-US" altLang="zh-CN" spc="-120" dirty="0">
                <a:solidFill>
                  <a:srgbClr val="0065BE"/>
                </a:solidFill>
              </a:rPr>
              <a:t>(Phase</a:t>
            </a:r>
            <a:r>
              <a:rPr lang="zh-CN" altLang="en-US" spc="-120" dirty="0">
                <a:solidFill>
                  <a:srgbClr val="0065BE"/>
                </a:solidFill>
              </a:rPr>
              <a:t> </a:t>
            </a:r>
            <a:r>
              <a:rPr lang="en-US" altLang="zh-CN" spc="-120" dirty="0">
                <a:solidFill>
                  <a:srgbClr val="0065BE"/>
                </a:solidFill>
              </a:rPr>
              <a:t>3)</a:t>
            </a:r>
            <a:endParaRPr lang="en-SG" spc="-120" dirty="0">
              <a:solidFill>
                <a:srgbClr val="0065BE"/>
              </a:solidFill>
            </a:endParaRPr>
          </a:p>
        </p:txBody>
      </p:sp>
    </p:spTree>
    <p:extLst>
      <p:ext uri="{BB962C8B-B14F-4D97-AF65-F5344CB8AC3E}">
        <p14:creationId xmlns:p14="http://schemas.microsoft.com/office/powerpoint/2010/main" val="2228458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B98E760-FBB0-A5FC-C2D0-59D544B296D1}"/>
              </a:ext>
            </a:extLst>
          </p:cNvPr>
          <p:cNvGrpSpPr/>
          <p:nvPr/>
        </p:nvGrpSpPr>
        <p:grpSpPr>
          <a:xfrm>
            <a:off x="2033337" y="5871321"/>
            <a:ext cx="10158664" cy="365125"/>
            <a:chOff x="3084065" y="5852158"/>
            <a:chExt cx="7650165" cy="594362"/>
          </a:xfrm>
        </p:grpSpPr>
        <p:sp>
          <p:nvSpPr>
            <p:cNvPr id="8" name="Rectangle 7">
              <a:extLst>
                <a:ext uri="{FF2B5EF4-FFF2-40B4-BE49-F238E27FC236}">
                  <a16:creationId xmlns:a16="http://schemas.microsoft.com/office/drawing/2014/main" id="{BAFF0C23-FD6A-0D02-0969-4D91057420D3}"/>
                </a:ext>
              </a:extLst>
            </p:cNvPr>
            <p:cNvSpPr/>
            <p:nvPr/>
          </p:nvSpPr>
          <p:spPr>
            <a:xfrm>
              <a:off x="6372486" y="5852158"/>
              <a:ext cx="4361744" cy="5943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70EE4AA-DB90-53FF-15F9-ED395FB64B88}"/>
                </a:ext>
              </a:extLst>
            </p:cNvPr>
            <p:cNvSpPr/>
            <p:nvPr/>
          </p:nvSpPr>
          <p:spPr>
            <a:xfrm>
              <a:off x="3084065" y="5852159"/>
              <a:ext cx="3346897" cy="594361"/>
            </a:xfrm>
            <a:prstGeom prst="rect">
              <a:avLst/>
            </a:prstGeom>
            <a:gradFill flip="none" rotWithShape="1">
              <a:gsLst>
                <a:gs pos="0">
                  <a:schemeClr val="bg1"/>
                </a:gs>
                <a:gs pos="61000">
                  <a:schemeClr val="bg1"/>
                </a:gs>
                <a:gs pos="89000">
                  <a:schemeClr val="bg1">
                    <a:alpha val="39000"/>
                  </a:schemeClr>
                </a:gs>
                <a:gs pos="100000">
                  <a:schemeClr val="bg1">
                    <a:alpha val="0"/>
                  </a:schemeClr>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339E17AA-144B-195A-83D9-BE81DB89A52D}"/>
              </a:ext>
            </a:extLst>
          </p:cNvPr>
          <p:cNvSpPr>
            <a:spLocks noGrp="1"/>
          </p:cNvSpPr>
          <p:nvPr>
            <p:ph type="sldNum" sz="quarter" idx="10"/>
          </p:nvPr>
        </p:nvSpPr>
        <p:spPr/>
        <p:txBody>
          <a:bodyPr/>
          <a:lstStyle/>
          <a:p>
            <a:fld id="{5F396457-15B3-4E2E-8B13-7B7D237986EE}" type="slidenum">
              <a:rPr lang="en-US" altLang="en-US" smtClean="0"/>
              <a:pPr/>
              <a:t>42</a:t>
            </a:fld>
            <a:endParaRPr lang="en-US" altLang="en-US"/>
          </a:p>
        </p:txBody>
      </p:sp>
      <p:pic>
        <p:nvPicPr>
          <p:cNvPr id="7" name="Picture 6">
            <a:extLst>
              <a:ext uri="{FF2B5EF4-FFF2-40B4-BE49-F238E27FC236}">
                <a16:creationId xmlns:a16="http://schemas.microsoft.com/office/drawing/2014/main" id="{0009504B-6BE0-C382-7CBC-D9E0282FF4BC}"/>
              </a:ext>
            </a:extLst>
          </p:cNvPr>
          <p:cNvPicPr>
            <a:picLocks noChangeAspect="1"/>
          </p:cNvPicPr>
          <p:nvPr/>
        </p:nvPicPr>
        <p:blipFill>
          <a:blip r:embed="rId3"/>
          <a:stretch>
            <a:fillRect/>
          </a:stretch>
        </p:blipFill>
        <p:spPr>
          <a:xfrm>
            <a:off x="5581650" y="3227225"/>
            <a:ext cx="5548449" cy="2950055"/>
          </a:xfrm>
          <a:prstGeom prst="rect">
            <a:avLst/>
          </a:prstGeom>
        </p:spPr>
      </p:pic>
      <p:sp>
        <p:nvSpPr>
          <p:cNvPr id="6" name="TextBox 5">
            <a:extLst>
              <a:ext uri="{FF2B5EF4-FFF2-40B4-BE49-F238E27FC236}">
                <a16:creationId xmlns:a16="http://schemas.microsoft.com/office/drawing/2014/main" id="{69FD1FB0-DA8E-B808-7863-CE3E7C9E1869}"/>
              </a:ext>
            </a:extLst>
          </p:cNvPr>
          <p:cNvSpPr txBox="1"/>
          <p:nvPr/>
        </p:nvSpPr>
        <p:spPr>
          <a:xfrm>
            <a:off x="849086" y="1749897"/>
            <a:ext cx="10071463" cy="1477328"/>
          </a:xfrm>
          <a:prstGeom prst="rect">
            <a:avLst/>
          </a:prstGeom>
          <a:noFill/>
        </p:spPr>
        <p:txBody>
          <a:bodyPr wrap="square" rtlCol="0">
            <a:spAutoFit/>
          </a:bodyPr>
          <a:lstStyle/>
          <a:p>
            <a:r>
              <a:rPr lang="en-SG" sz="1800" dirty="0">
                <a:latin typeface="+mn-lt"/>
              </a:rPr>
              <a:t>46 methods are identified as the sink methods, with their functionalities covering </a:t>
            </a:r>
            <a:r>
              <a:rPr lang="en-SG" sz="1800" b="1" i="1" dirty="0">
                <a:latin typeface="+mn-lt"/>
              </a:rPr>
              <a:t>network transfer</a:t>
            </a:r>
            <a:r>
              <a:rPr lang="en-SG" sz="1800" dirty="0">
                <a:latin typeface="+mn-lt"/>
              </a:rPr>
              <a:t>, </a:t>
            </a:r>
            <a:r>
              <a:rPr lang="en-SG" sz="1800" b="1" i="1" dirty="0">
                <a:latin typeface="+mn-lt"/>
              </a:rPr>
              <a:t>file saving</a:t>
            </a:r>
            <a:r>
              <a:rPr lang="en-SG" sz="1800" dirty="0">
                <a:latin typeface="+mn-lt"/>
              </a:rPr>
              <a:t>, and </a:t>
            </a:r>
            <a:r>
              <a:rPr lang="en-SG" sz="1800" b="1" i="1" dirty="0">
                <a:latin typeface="+mn-lt"/>
              </a:rPr>
              <a:t>writing into the system settings</a:t>
            </a:r>
            <a:r>
              <a:rPr lang="en-SG" sz="1800" dirty="0">
                <a:latin typeface="+mn-lt"/>
              </a:rPr>
              <a:t>.</a:t>
            </a:r>
          </a:p>
          <a:p>
            <a:endParaRPr lang="en-SG" sz="1800" dirty="0">
              <a:latin typeface="+mn-lt"/>
            </a:endParaRPr>
          </a:p>
          <a:p>
            <a:r>
              <a:rPr lang="en-SG" sz="1800" dirty="0">
                <a:latin typeface="+mn-lt"/>
              </a:rPr>
              <a:t>All the sinks are considered public locations that an arbitrary third-party app can access*.</a:t>
            </a:r>
          </a:p>
          <a:p>
            <a:endParaRPr lang="en-SG" sz="1800" dirty="0">
              <a:latin typeface="+mn-lt"/>
            </a:endParaRPr>
          </a:p>
        </p:txBody>
      </p:sp>
      <p:sp>
        <p:nvSpPr>
          <p:cNvPr id="12" name="TextBox 11">
            <a:extLst>
              <a:ext uri="{FF2B5EF4-FFF2-40B4-BE49-F238E27FC236}">
                <a16:creationId xmlns:a16="http://schemas.microsoft.com/office/drawing/2014/main" id="{3D6D490B-7354-BDD3-5135-B4AC7994BBCF}"/>
              </a:ext>
            </a:extLst>
          </p:cNvPr>
          <p:cNvSpPr txBox="1"/>
          <p:nvPr/>
        </p:nvSpPr>
        <p:spPr>
          <a:xfrm>
            <a:off x="798127" y="5200919"/>
            <a:ext cx="4239391" cy="738664"/>
          </a:xfrm>
          <a:prstGeom prst="rect">
            <a:avLst/>
          </a:prstGeom>
          <a:noFill/>
        </p:spPr>
        <p:txBody>
          <a:bodyPr wrap="square">
            <a:spAutoFit/>
          </a:bodyPr>
          <a:lstStyle/>
          <a:p>
            <a:r>
              <a:rPr lang="en-SG" sz="1400" i="1" dirty="0">
                <a:latin typeface="+mn-lt"/>
              </a:rPr>
              <a:t>* We remark that some access actions may need a non-dangerous permission (e.g., access Internet, read public directories, etc)</a:t>
            </a:r>
          </a:p>
        </p:txBody>
      </p:sp>
      <p:sp>
        <p:nvSpPr>
          <p:cNvPr id="15" name="Text Placeholder 3">
            <a:extLst>
              <a:ext uri="{FF2B5EF4-FFF2-40B4-BE49-F238E27FC236}">
                <a16:creationId xmlns:a16="http://schemas.microsoft.com/office/drawing/2014/main" id="{DB015A90-3A87-D1F1-3A56-9B70DA00595E}"/>
              </a:ext>
            </a:extLst>
          </p:cNvPr>
          <p:cNvSpPr>
            <a:spLocks noGrp="1"/>
          </p:cNvSpPr>
          <p:nvPr>
            <p:ph type="body" sz="quarter" idx="12"/>
          </p:nvPr>
        </p:nvSpPr>
        <p:spPr>
          <a:xfrm>
            <a:off x="798127" y="869163"/>
            <a:ext cx="11089504" cy="511124"/>
          </a:xfrm>
        </p:spPr>
        <p:txBody>
          <a:bodyPr/>
          <a:lstStyle/>
          <a:p>
            <a:r>
              <a:rPr lang="en-US" dirty="0">
                <a:solidFill>
                  <a:srgbClr val="0065BE"/>
                </a:solidFill>
              </a:rPr>
              <a:t>Configuring Taint Analysis</a:t>
            </a:r>
            <a:endParaRPr lang="en-SG" dirty="0">
              <a:solidFill>
                <a:srgbClr val="0065BE"/>
              </a:solidFill>
            </a:endParaRPr>
          </a:p>
        </p:txBody>
      </p:sp>
      <p:sp>
        <p:nvSpPr>
          <p:cNvPr id="16" name="Title 1">
            <a:extLst>
              <a:ext uri="{FF2B5EF4-FFF2-40B4-BE49-F238E27FC236}">
                <a16:creationId xmlns:a16="http://schemas.microsoft.com/office/drawing/2014/main" id="{ADB4124C-DE21-CC09-881D-66CBEA4F40AA}"/>
              </a:ext>
            </a:extLst>
          </p:cNvPr>
          <p:cNvSpPr txBox="1">
            <a:spLocks/>
          </p:cNvSpPr>
          <p:nvPr/>
        </p:nvSpPr>
        <p:spPr>
          <a:xfrm>
            <a:off x="798127" y="373507"/>
            <a:ext cx="9919504" cy="744785"/>
          </a:xfrm>
          <a:prstGeom prst="rect">
            <a:avLst/>
          </a:prstGeom>
        </p:spPr>
        <p:txBody>
          <a:bodyPr/>
          <a:lstStyle>
            <a:lvl1pPr algn="l" rtl="0" eaLnBrk="1" fontAlgn="base" hangingPunct="1">
              <a:lnSpc>
                <a:spcPct val="125000"/>
              </a:lnSpc>
              <a:spcBef>
                <a:spcPct val="0"/>
              </a:spcBef>
              <a:spcAft>
                <a:spcPct val="0"/>
              </a:spcAft>
              <a:defRPr sz="3200" b="1" kern="1200" cap="none">
                <a:solidFill>
                  <a:schemeClr val="tx1">
                    <a:lumMod val="75000"/>
                    <a:lumOff val="25000"/>
                  </a:schemeClr>
                </a:solidFill>
                <a:latin typeface="+mj-lt"/>
                <a:ea typeface="+mj-ea"/>
                <a:cs typeface="Frutiger LT 55 Roman"/>
              </a:defRPr>
            </a:lvl1pPr>
            <a:lvl2pPr algn="l" rtl="0" eaLnBrk="1" fontAlgn="base" hangingPunct="1">
              <a:spcBef>
                <a:spcPct val="0"/>
              </a:spcBef>
              <a:spcAft>
                <a:spcPct val="0"/>
              </a:spcAft>
              <a:defRPr sz="2667" b="1">
                <a:solidFill>
                  <a:schemeClr val="tx2"/>
                </a:solidFill>
                <a:latin typeface="Arial" charset="0"/>
                <a:cs typeface="Arial" charset="0"/>
              </a:defRPr>
            </a:lvl2pPr>
            <a:lvl3pPr algn="l" rtl="0" eaLnBrk="1" fontAlgn="base" hangingPunct="1">
              <a:spcBef>
                <a:spcPct val="0"/>
              </a:spcBef>
              <a:spcAft>
                <a:spcPct val="0"/>
              </a:spcAft>
              <a:defRPr sz="2667" b="1">
                <a:solidFill>
                  <a:schemeClr val="tx2"/>
                </a:solidFill>
                <a:latin typeface="Arial" charset="0"/>
                <a:cs typeface="Arial" charset="0"/>
              </a:defRPr>
            </a:lvl3pPr>
            <a:lvl4pPr algn="l" rtl="0" eaLnBrk="1" fontAlgn="base" hangingPunct="1">
              <a:spcBef>
                <a:spcPct val="0"/>
              </a:spcBef>
              <a:spcAft>
                <a:spcPct val="0"/>
              </a:spcAft>
              <a:defRPr sz="2667" b="1">
                <a:solidFill>
                  <a:schemeClr val="tx2"/>
                </a:solidFill>
                <a:latin typeface="Arial" charset="0"/>
                <a:cs typeface="Arial" charset="0"/>
              </a:defRPr>
            </a:lvl4pPr>
            <a:lvl5pPr algn="l" rtl="0" eaLnBrk="1" fontAlgn="base" hangingPunct="1">
              <a:spcBef>
                <a:spcPct val="0"/>
              </a:spcBef>
              <a:spcAft>
                <a:spcPct val="0"/>
              </a:spcAft>
              <a:defRPr sz="2667" b="1">
                <a:solidFill>
                  <a:schemeClr val="tx2"/>
                </a:solidFill>
                <a:latin typeface="Arial" charset="0"/>
                <a:cs typeface="Arial" charset="0"/>
              </a:defRPr>
            </a:lvl5pPr>
            <a:lvl6pPr marL="609585" algn="l" rtl="0" eaLnBrk="1" fontAlgn="base" hangingPunct="1">
              <a:spcBef>
                <a:spcPct val="0"/>
              </a:spcBef>
              <a:spcAft>
                <a:spcPct val="0"/>
              </a:spcAft>
              <a:defRPr sz="2667" b="1">
                <a:solidFill>
                  <a:schemeClr val="tx2"/>
                </a:solidFill>
                <a:latin typeface="Arial" charset="0"/>
                <a:cs typeface="Arial" charset="0"/>
              </a:defRPr>
            </a:lvl6pPr>
            <a:lvl7pPr marL="1219170" algn="l" rtl="0" eaLnBrk="1" fontAlgn="base" hangingPunct="1">
              <a:spcBef>
                <a:spcPct val="0"/>
              </a:spcBef>
              <a:spcAft>
                <a:spcPct val="0"/>
              </a:spcAft>
              <a:defRPr sz="2667" b="1">
                <a:solidFill>
                  <a:schemeClr val="tx2"/>
                </a:solidFill>
                <a:latin typeface="Arial" charset="0"/>
                <a:cs typeface="Arial" charset="0"/>
              </a:defRPr>
            </a:lvl7pPr>
            <a:lvl8pPr marL="1828754" algn="l" rtl="0" eaLnBrk="1" fontAlgn="base" hangingPunct="1">
              <a:spcBef>
                <a:spcPct val="0"/>
              </a:spcBef>
              <a:spcAft>
                <a:spcPct val="0"/>
              </a:spcAft>
              <a:defRPr sz="2667" b="1">
                <a:solidFill>
                  <a:schemeClr val="tx2"/>
                </a:solidFill>
                <a:latin typeface="Arial" charset="0"/>
                <a:cs typeface="Arial" charset="0"/>
              </a:defRPr>
            </a:lvl8pPr>
            <a:lvl9pPr marL="2438339" algn="l" rtl="0" eaLnBrk="1" fontAlgn="base" hangingPunct="1">
              <a:spcBef>
                <a:spcPct val="0"/>
              </a:spcBef>
              <a:spcAft>
                <a:spcPct val="0"/>
              </a:spcAft>
              <a:defRPr sz="2667" b="1">
                <a:solidFill>
                  <a:schemeClr val="tx2"/>
                </a:solidFill>
                <a:latin typeface="Arial" charset="0"/>
                <a:cs typeface="Arial" charset="0"/>
              </a:defRPr>
            </a:lvl9pPr>
          </a:lstStyle>
          <a:p>
            <a:pPr>
              <a:lnSpc>
                <a:spcPct val="100000"/>
              </a:lnSpc>
            </a:pPr>
            <a:r>
              <a:rPr lang="en-US" altLang="zh-CN" dirty="0">
                <a:solidFill>
                  <a:srgbClr val="0065BE"/>
                </a:solidFill>
              </a:rPr>
              <a:t>Exploring</a:t>
            </a:r>
            <a:r>
              <a:rPr lang="zh-CN" altLang="en-US" dirty="0">
                <a:solidFill>
                  <a:srgbClr val="0065BE"/>
                </a:solidFill>
              </a:rPr>
              <a:t> </a:t>
            </a:r>
            <a:r>
              <a:rPr lang="en-US" altLang="zh-CN" dirty="0">
                <a:solidFill>
                  <a:srgbClr val="0065BE"/>
                </a:solidFill>
              </a:rPr>
              <a:t>Privacy</a:t>
            </a:r>
            <a:r>
              <a:rPr lang="zh-CN" altLang="en-US" dirty="0">
                <a:solidFill>
                  <a:srgbClr val="0065BE"/>
                </a:solidFill>
              </a:rPr>
              <a:t> </a:t>
            </a:r>
            <a:r>
              <a:rPr lang="en-US" altLang="zh-CN" dirty="0">
                <a:solidFill>
                  <a:srgbClr val="0065BE"/>
                </a:solidFill>
              </a:rPr>
              <a:t>Collection</a:t>
            </a:r>
            <a:r>
              <a:rPr lang="zh-CN" altLang="en-US" dirty="0">
                <a:solidFill>
                  <a:srgbClr val="0065BE"/>
                </a:solidFill>
              </a:rPr>
              <a:t> </a:t>
            </a:r>
            <a:r>
              <a:rPr lang="en-US" altLang="zh-CN" dirty="0">
                <a:solidFill>
                  <a:srgbClr val="0065BE"/>
                </a:solidFill>
              </a:rPr>
              <a:t>(Phase</a:t>
            </a:r>
            <a:r>
              <a:rPr lang="zh-CN" altLang="en-US" dirty="0">
                <a:solidFill>
                  <a:srgbClr val="0065BE"/>
                </a:solidFill>
              </a:rPr>
              <a:t> </a:t>
            </a:r>
            <a:r>
              <a:rPr lang="en-US" altLang="zh-CN" dirty="0">
                <a:solidFill>
                  <a:srgbClr val="0065BE"/>
                </a:solidFill>
              </a:rPr>
              <a:t>3)</a:t>
            </a:r>
            <a:endParaRPr lang="en-SG" dirty="0">
              <a:solidFill>
                <a:srgbClr val="0065BE"/>
              </a:solidFill>
            </a:endParaRPr>
          </a:p>
        </p:txBody>
      </p:sp>
    </p:spTree>
    <p:extLst>
      <p:ext uri="{BB962C8B-B14F-4D97-AF65-F5344CB8AC3E}">
        <p14:creationId xmlns:p14="http://schemas.microsoft.com/office/powerpoint/2010/main" val="29053876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168F6-C43A-3A94-6F2C-26020D9F9333}"/>
              </a:ext>
            </a:extLst>
          </p:cNvPr>
          <p:cNvSpPr>
            <a:spLocks noGrp="1"/>
          </p:cNvSpPr>
          <p:nvPr>
            <p:ph type="title"/>
          </p:nvPr>
        </p:nvSpPr>
        <p:spPr>
          <a:xfrm>
            <a:off x="2045500" y="1857375"/>
            <a:ext cx="8076511" cy="217970"/>
          </a:xfrm>
        </p:spPr>
        <p:txBody>
          <a:bodyPr>
            <a:normAutofit fontScale="90000"/>
          </a:bodyPr>
          <a:lstStyle/>
          <a:p>
            <a:pPr algn="l">
              <a:lnSpc>
                <a:spcPct val="100000"/>
              </a:lnSpc>
            </a:pPr>
            <a:r>
              <a:rPr lang="en-US" dirty="0"/>
              <a:t> </a:t>
            </a:r>
            <a:endParaRPr lang="en-SG" dirty="0"/>
          </a:p>
        </p:txBody>
      </p:sp>
      <p:sp>
        <p:nvSpPr>
          <p:cNvPr id="5" name="Slide Number Placeholder 4">
            <a:extLst>
              <a:ext uri="{FF2B5EF4-FFF2-40B4-BE49-F238E27FC236}">
                <a16:creationId xmlns:a16="http://schemas.microsoft.com/office/drawing/2014/main" id="{F9B6CF1D-BC7C-5999-D587-43F55CCA4B82}"/>
              </a:ext>
            </a:extLst>
          </p:cNvPr>
          <p:cNvSpPr>
            <a:spLocks noGrp="1"/>
          </p:cNvSpPr>
          <p:nvPr>
            <p:ph type="sldNum" sz="quarter" idx="13"/>
          </p:nvPr>
        </p:nvSpPr>
        <p:spPr>
          <a:xfrm>
            <a:off x="8952811" y="6394434"/>
            <a:ext cx="2844800" cy="365125"/>
          </a:xfrm>
        </p:spPr>
        <p:txBody>
          <a:bodyPr/>
          <a:lstStyle/>
          <a:p>
            <a:fld id="{71C63AB4-6DC0-4902-8E9D-B5377E74E401}" type="slidenum">
              <a:rPr lang="en-SG" sz="1800" smtClean="0"/>
              <a:t>43</a:t>
            </a:fld>
            <a:endParaRPr lang="en-SG" sz="1600" dirty="0"/>
          </a:p>
        </p:txBody>
      </p:sp>
      <p:sp>
        <p:nvSpPr>
          <p:cNvPr id="6" name="TextBox 5">
            <a:extLst>
              <a:ext uri="{FF2B5EF4-FFF2-40B4-BE49-F238E27FC236}">
                <a16:creationId xmlns:a16="http://schemas.microsoft.com/office/drawing/2014/main" id="{A1B4CD5F-9902-2824-D1B5-6BE2E02FBE1C}"/>
              </a:ext>
            </a:extLst>
          </p:cNvPr>
          <p:cNvSpPr txBox="1"/>
          <p:nvPr/>
        </p:nvSpPr>
        <p:spPr>
          <a:xfrm>
            <a:off x="609600" y="1741900"/>
            <a:ext cx="10487026" cy="3016210"/>
          </a:xfrm>
          <a:prstGeom prst="rect">
            <a:avLst/>
          </a:prstGeom>
          <a:noFill/>
        </p:spPr>
        <p:txBody>
          <a:bodyPr wrap="square" rtlCol="0">
            <a:spAutoFit/>
          </a:bodyPr>
          <a:lstStyle/>
          <a:p>
            <a:pPr>
              <a:spcBef>
                <a:spcPts val="0"/>
              </a:spcBef>
              <a:spcAft>
                <a:spcPts val="1200"/>
              </a:spcAft>
            </a:pPr>
            <a:r>
              <a:rPr lang="en-US" sz="2000" dirty="0">
                <a:latin typeface="+mj-lt"/>
              </a:rPr>
              <a:t>Our evaluation aims to address three research questions:</a:t>
            </a:r>
          </a:p>
          <a:p>
            <a:pPr>
              <a:spcBef>
                <a:spcPts val="0"/>
              </a:spcBef>
              <a:spcAft>
                <a:spcPts val="1200"/>
              </a:spcAft>
            </a:pPr>
            <a:r>
              <a:rPr lang="en-US" sz="2000" b="1" dirty="0">
                <a:latin typeface="+mj-lt"/>
              </a:rPr>
              <a:t>RQ1</a:t>
            </a:r>
            <a:r>
              <a:rPr lang="en-US" sz="2000" dirty="0">
                <a:latin typeface="+mj-lt"/>
              </a:rPr>
              <a:t>: Can our privacy policy analysis identify the privacy data claimed to be collected by SDKs in a large scale? What is the performance of our NLI model-based approach?</a:t>
            </a:r>
          </a:p>
          <a:p>
            <a:pPr>
              <a:spcBef>
                <a:spcPts val="0"/>
              </a:spcBef>
              <a:spcAft>
                <a:spcPts val="1200"/>
              </a:spcAft>
            </a:pPr>
            <a:r>
              <a:rPr lang="en-US" sz="2000" b="1" dirty="0">
                <a:latin typeface="+mj-lt"/>
              </a:rPr>
              <a:t>RQ2</a:t>
            </a:r>
            <a:r>
              <a:rPr lang="en-US" sz="2000" dirty="0">
                <a:latin typeface="+mj-lt"/>
              </a:rPr>
              <a:t>:  Can our taint analysis find privacy data collection and sharing behaviors from the SDKs? How many tainted traces are detected? Can those tainted traces (really) leak users' privacy?</a:t>
            </a:r>
          </a:p>
          <a:p>
            <a:pPr>
              <a:spcBef>
                <a:spcPts val="0"/>
              </a:spcBef>
              <a:spcAft>
                <a:spcPts val="1200"/>
              </a:spcAft>
            </a:pPr>
            <a:r>
              <a:rPr lang="en-US" sz="2000" b="1" dirty="0">
                <a:latin typeface="+mj-lt"/>
              </a:rPr>
              <a:t>RQ3</a:t>
            </a:r>
            <a:r>
              <a:rPr lang="en-US" sz="2000" dirty="0">
                <a:latin typeface="+mj-lt"/>
              </a:rPr>
              <a:t>: By cross-checking their privacy disclosure, what is the status quo of personal data protection at SDK-level? Do the collected SDKs comply with their privacy policies?</a:t>
            </a:r>
          </a:p>
        </p:txBody>
      </p:sp>
      <p:sp>
        <p:nvSpPr>
          <p:cNvPr id="11" name="Title 1">
            <a:extLst>
              <a:ext uri="{FF2B5EF4-FFF2-40B4-BE49-F238E27FC236}">
                <a16:creationId xmlns:a16="http://schemas.microsoft.com/office/drawing/2014/main" id="{3685CDD1-E83C-33B9-B328-0CEBC0FAEC23}"/>
              </a:ext>
            </a:extLst>
          </p:cNvPr>
          <p:cNvSpPr txBox="1">
            <a:spLocks/>
          </p:cNvSpPr>
          <p:nvPr/>
        </p:nvSpPr>
        <p:spPr>
          <a:xfrm>
            <a:off x="609600" y="307008"/>
            <a:ext cx="8076511" cy="918103"/>
          </a:xfrm>
        </p:spPr>
        <p:txBody>
          <a:bodyPr anchor="b">
            <a:noAutofit/>
          </a:bodyPr>
          <a:lstStyle>
            <a:lvl1pPr algn="ctr" defTabSz="342874" rtl="0" eaLnBrk="1" fontAlgn="base" hangingPunct="1">
              <a:lnSpc>
                <a:spcPts val="3780"/>
              </a:lnSpc>
              <a:spcBef>
                <a:spcPct val="0"/>
              </a:spcBef>
              <a:spcAft>
                <a:spcPct val="0"/>
              </a:spcAft>
              <a:defRPr sz="3151" kern="1200">
                <a:solidFill>
                  <a:schemeClr val="accent1"/>
                </a:solidFill>
                <a:latin typeface="+mj-lt"/>
                <a:ea typeface="MS PGothic" pitchFamily="34" charset="-128"/>
                <a:cs typeface="ＭＳ Ｐゴシック" charset="0"/>
              </a:defRPr>
            </a:lvl1pPr>
            <a:lvl2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2pPr>
            <a:lvl3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3pPr>
            <a:lvl4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4pPr>
            <a:lvl5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5pPr>
            <a:lvl6pPr marL="34287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49"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2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498"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a:lstStyle>
          <a:p>
            <a:pPr algn="l">
              <a:lnSpc>
                <a:spcPct val="100000"/>
              </a:lnSpc>
            </a:pPr>
            <a:r>
              <a:rPr lang="en-US" sz="3200" b="1" dirty="0">
                <a:solidFill>
                  <a:srgbClr val="0065BE"/>
                </a:solidFill>
              </a:rPr>
              <a:t>Evaluation</a:t>
            </a:r>
          </a:p>
        </p:txBody>
      </p:sp>
    </p:spTree>
    <p:extLst>
      <p:ext uri="{BB962C8B-B14F-4D97-AF65-F5344CB8AC3E}">
        <p14:creationId xmlns:p14="http://schemas.microsoft.com/office/powerpoint/2010/main" val="3793225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74ED7-F406-2E44-1D70-7E804CC17445}"/>
              </a:ext>
            </a:extLst>
          </p:cNvPr>
          <p:cNvSpPr>
            <a:spLocks noGrp="1"/>
          </p:cNvSpPr>
          <p:nvPr>
            <p:ph type="title"/>
          </p:nvPr>
        </p:nvSpPr>
        <p:spPr>
          <a:xfrm>
            <a:off x="651672" y="268915"/>
            <a:ext cx="8822232" cy="500270"/>
          </a:xfrm>
        </p:spPr>
        <p:txBody>
          <a:bodyPr/>
          <a:lstStyle/>
          <a:p>
            <a:r>
              <a:rPr lang="en-US" dirty="0">
                <a:solidFill>
                  <a:srgbClr val="0065BE"/>
                </a:solidFill>
              </a:rPr>
              <a:t>Evaluation</a:t>
            </a:r>
            <a:endParaRPr lang="en-SG" dirty="0">
              <a:solidFill>
                <a:srgbClr val="0065BE"/>
              </a:solidFill>
            </a:endParaRPr>
          </a:p>
        </p:txBody>
      </p:sp>
      <p:sp>
        <p:nvSpPr>
          <p:cNvPr id="3" name="Slide Number Placeholder 2">
            <a:extLst>
              <a:ext uri="{FF2B5EF4-FFF2-40B4-BE49-F238E27FC236}">
                <a16:creationId xmlns:a16="http://schemas.microsoft.com/office/drawing/2014/main" id="{339E17AA-144B-195A-83D9-BE81DB89A52D}"/>
              </a:ext>
            </a:extLst>
          </p:cNvPr>
          <p:cNvSpPr>
            <a:spLocks noGrp="1"/>
          </p:cNvSpPr>
          <p:nvPr>
            <p:ph type="sldNum" sz="quarter" idx="10"/>
          </p:nvPr>
        </p:nvSpPr>
        <p:spPr/>
        <p:txBody>
          <a:bodyPr/>
          <a:lstStyle/>
          <a:p>
            <a:fld id="{5F396457-15B3-4E2E-8B13-7B7D237986EE}" type="slidenum">
              <a:rPr lang="en-US" altLang="en-US" smtClean="0"/>
              <a:pPr/>
              <a:t>44</a:t>
            </a:fld>
            <a:endParaRPr lang="en-US" altLang="en-US"/>
          </a:p>
        </p:txBody>
      </p:sp>
      <p:sp>
        <p:nvSpPr>
          <p:cNvPr id="4" name="Text Placeholder 3">
            <a:extLst>
              <a:ext uri="{FF2B5EF4-FFF2-40B4-BE49-F238E27FC236}">
                <a16:creationId xmlns:a16="http://schemas.microsoft.com/office/drawing/2014/main" id="{8D251209-5454-6777-57CC-BB5DFCE420BE}"/>
              </a:ext>
            </a:extLst>
          </p:cNvPr>
          <p:cNvSpPr>
            <a:spLocks noGrp="1"/>
          </p:cNvSpPr>
          <p:nvPr>
            <p:ph type="body" sz="quarter" idx="12"/>
          </p:nvPr>
        </p:nvSpPr>
        <p:spPr>
          <a:xfrm>
            <a:off x="654880" y="757114"/>
            <a:ext cx="8822232" cy="511124"/>
          </a:xfrm>
        </p:spPr>
        <p:txBody>
          <a:bodyPr/>
          <a:lstStyle/>
          <a:p>
            <a:r>
              <a:rPr lang="en-US" dirty="0">
                <a:solidFill>
                  <a:srgbClr val="0065BE"/>
                </a:solidFill>
              </a:rPr>
              <a:t>RQ1 Privacy Policy Analysis</a:t>
            </a:r>
            <a:endParaRPr lang="en-SG" dirty="0">
              <a:solidFill>
                <a:srgbClr val="0065BE"/>
              </a:solidFill>
            </a:endParaRPr>
          </a:p>
        </p:txBody>
      </p:sp>
      <p:sp>
        <p:nvSpPr>
          <p:cNvPr id="5" name="TextBox 4">
            <a:extLst>
              <a:ext uri="{FF2B5EF4-FFF2-40B4-BE49-F238E27FC236}">
                <a16:creationId xmlns:a16="http://schemas.microsoft.com/office/drawing/2014/main" id="{E33E9403-7B5A-0D70-83F9-8E4DCE0D4E31}"/>
              </a:ext>
            </a:extLst>
          </p:cNvPr>
          <p:cNvSpPr txBox="1"/>
          <p:nvPr/>
        </p:nvSpPr>
        <p:spPr>
          <a:xfrm>
            <a:off x="617251" y="4643385"/>
            <a:ext cx="8897489" cy="1000274"/>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SG" sz="1800" dirty="0">
                <a:latin typeface="+mn-lt"/>
              </a:rPr>
              <a:t>The </a:t>
            </a:r>
            <a:r>
              <a:rPr lang="en-SG" sz="1800" b="1" dirty="0">
                <a:latin typeface="+mn-lt"/>
              </a:rPr>
              <a:t>IP address (21.9%)</a:t>
            </a:r>
            <a:r>
              <a:rPr lang="en-SG" sz="1800" dirty="0">
                <a:latin typeface="+mn-lt"/>
              </a:rPr>
              <a:t>, </a:t>
            </a:r>
            <a:r>
              <a:rPr lang="en-SG" sz="1800" b="1" dirty="0">
                <a:latin typeface="+mn-lt"/>
              </a:rPr>
              <a:t>network information (14.0%)</a:t>
            </a:r>
            <a:r>
              <a:rPr lang="en-SG" sz="1800" dirty="0">
                <a:latin typeface="+mn-lt"/>
              </a:rPr>
              <a:t>, and </a:t>
            </a:r>
            <a:r>
              <a:rPr lang="en-SG" sz="1800" b="1" dirty="0">
                <a:latin typeface="+mn-lt"/>
              </a:rPr>
              <a:t>locations (13.0%)</a:t>
            </a:r>
            <a:r>
              <a:rPr lang="en-SG" sz="1800" dirty="0">
                <a:latin typeface="+mn-lt"/>
              </a:rPr>
              <a:t> are the most requested privacy data.</a:t>
            </a:r>
          </a:p>
          <a:p>
            <a:pPr marL="285750" indent="-285750">
              <a:spcAft>
                <a:spcPts val="600"/>
              </a:spcAft>
              <a:buFont typeface="Arial" panose="020B0604020202020204" pitchFamily="34" charset="0"/>
              <a:buChar char="•"/>
            </a:pPr>
            <a:r>
              <a:rPr lang="en-SG" sz="1800" dirty="0">
                <a:latin typeface="+mn-lt"/>
              </a:rPr>
              <a:t>Our NLI model achieves a promising precision of </a:t>
            </a:r>
            <a:r>
              <a:rPr lang="en-SG" sz="1800" b="1" dirty="0">
                <a:latin typeface="+mn-lt"/>
              </a:rPr>
              <a:t>87.4%</a:t>
            </a:r>
            <a:r>
              <a:rPr lang="en-SG" sz="1800" dirty="0">
                <a:latin typeface="+mn-lt"/>
              </a:rPr>
              <a:t> and F1-score of </a:t>
            </a:r>
            <a:r>
              <a:rPr lang="en-SG" sz="1800" b="1" dirty="0">
                <a:latin typeface="+mn-lt"/>
              </a:rPr>
              <a:t>89.5%</a:t>
            </a:r>
            <a:r>
              <a:rPr lang="en-SG" sz="1800" dirty="0">
                <a:latin typeface="+mn-lt"/>
              </a:rPr>
              <a:t>.</a:t>
            </a:r>
          </a:p>
        </p:txBody>
      </p:sp>
      <p:sp>
        <p:nvSpPr>
          <p:cNvPr id="11" name="TextBox 10">
            <a:extLst>
              <a:ext uri="{FF2B5EF4-FFF2-40B4-BE49-F238E27FC236}">
                <a16:creationId xmlns:a16="http://schemas.microsoft.com/office/drawing/2014/main" id="{032F3892-196E-B43E-D99E-635F3850319F}"/>
              </a:ext>
            </a:extLst>
          </p:cNvPr>
          <p:cNvSpPr txBox="1"/>
          <p:nvPr/>
        </p:nvSpPr>
        <p:spPr>
          <a:xfrm>
            <a:off x="692454" y="1374878"/>
            <a:ext cx="10756232" cy="369332"/>
          </a:xfrm>
          <a:prstGeom prst="rect">
            <a:avLst/>
          </a:prstGeom>
          <a:noFill/>
        </p:spPr>
        <p:txBody>
          <a:bodyPr wrap="square">
            <a:spAutoFit/>
          </a:bodyPr>
          <a:lstStyle/>
          <a:p>
            <a:pPr>
              <a:spcAft>
                <a:spcPts val="600"/>
              </a:spcAft>
            </a:pPr>
            <a:r>
              <a:rPr lang="en-US" sz="1800" dirty="0">
                <a:latin typeface="+mn-lt"/>
              </a:rPr>
              <a:t>Our analysis managed to identify 214 data requests from privacy policies.</a:t>
            </a:r>
          </a:p>
        </p:txBody>
      </p:sp>
      <p:pic>
        <p:nvPicPr>
          <p:cNvPr id="12" name="Picture 11">
            <a:extLst>
              <a:ext uri="{FF2B5EF4-FFF2-40B4-BE49-F238E27FC236}">
                <a16:creationId xmlns:a16="http://schemas.microsoft.com/office/drawing/2014/main" id="{9089095F-2BE2-0FBF-2ABA-6CE5C2279B49}"/>
              </a:ext>
            </a:extLst>
          </p:cNvPr>
          <p:cNvPicPr>
            <a:picLocks noChangeAspect="1"/>
          </p:cNvPicPr>
          <p:nvPr/>
        </p:nvPicPr>
        <p:blipFill>
          <a:blip r:embed="rId3"/>
          <a:stretch>
            <a:fillRect/>
          </a:stretch>
        </p:blipFill>
        <p:spPr>
          <a:xfrm>
            <a:off x="651672" y="1907638"/>
            <a:ext cx="10315764" cy="2445843"/>
          </a:xfrm>
          <a:prstGeom prst="rect">
            <a:avLst/>
          </a:prstGeom>
        </p:spPr>
      </p:pic>
    </p:spTree>
    <p:extLst>
      <p:ext uri="{BB962C8B-B14F-4D97-AF65-F5344CB8AC3E}">
        <p14:creationId xmlns:p14="http://schemas.microsoft.com/office/powerpoint/2010/main" val="17862969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5D9B6CB-AA05-E0C9-CEF5-EBEE4FD75229}"/>
              </a:ext>
            </a:extLst>
          </p:cNvPr>
          <p:cNvSpPr/>
          <p:nvPr/>
        </p:nvSpPr>
        <p:spPr>
          <a:xfrm>
            <a:off x="651672" y="5933563"/>
            <a:ext cx="11540327" cy="3651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074ED7-F406-2E44-1D70-7E804CC17445}"/>
              </a:ext>
            </a:extLst>
          </p:cNvPr>
          <p:cNvSpPr>
            <a:spLocks noGrp="1"/>
          </p:cNvSpPr>
          <p:nvPr>
            <p:ph type="title"/>
          </p:nvPr>
        </p:nvSpPr>
        <p:spPr/>
        <p:txBody>
          <a:bodyPr/>
          <a:lstStyle/>
          <a:p>
            <a:r>
              <a:rPr lang="en-US" dirty="0">
                <a:solidFill>
                  <a:srgbClr val="0065BE"/>
                </a:solidFill>
              </a:rPr>
              <a:t>Evaluation</a:t>
            </a:r>
            <a:endParaRPr lang="en-SG" dirty="0">
              <a:solidFill>
                <a:srgbClr val="0065BE"/>
              </a:solidFill>
            </a:endParaRPr>
          </a:p>
        </p:txBody>
      </p:sp>
      <p:sp>
        <p:nvSpPr>
          <p:cNvPr id="3" name="Slide Number Placeholder 2">
            <a:extLst>
              <a:ext uri="{FF2B5EF4-FFF2-40B4-BE49-F238E27FC236}">
                <a16:creationId xmlns:a16="http://schemas.microsoft.com/office/drawing/2014/main" id="{339E17AA-144B-195A-83D9-BE81DB89A52D}"/>
              </a:ext>
            </a:extLst>
          </p:cNvPr>
          <p:cNvSpPr>
            <a:spLocks noGrp="1"/>
          </p:cNvSpPr>
          <p:nvPr>
            <p:ph type="sldNum" sz="quarter" idx="10"/>
          </p:nvPr>
        </p:nvSpPr>
        <p:spPr/>
        <p:txBody>
          <a:bodyPr/>
          <a:lstStyle/>
          <a:p>
            <a:fld id="{5F396457-15B3-4E2E-8B13-7B7D237986EE}" type="slidenum">
              <a:rPr lang="en-US" altLang="en-US" smtClean="0"/>
              <a:pPr/>
              <a:t>45</a:t>
            </a:fld>
            <a:endParaRPr lang="en-US" altLang="en-US"/>
          </a:p>
        </p:txBody>
      </p:sp>
      <p:sp>
        <p:nvSpPr>
          <p:cNvPr id="4" name="Text Placeholder 3">
            <a:extLst>
              <a:ext uri="{FF2B5EF4-FFF2-40B4-BE49-F238E27FC236}">
                <a16:creationId xmlns:a16="http://schemas.microsoft.com/office/drawing/2014/main" id="{8D251209-5454-6777-57CC-BB5DFCE420BE}"/>
              </a:ext>
            </a:extLst>
          </p:cNvPr>
          <p:cNvSpPr>
            <a:spLocks noGrp="1"/>
          </p:cNvSpPr>
          <p:nvPr>
            <p:ph type="body" sz="quarter" idx="12"/>
          </p:nvPr>
        </p:nvSpPr>
        <p:spPr>
          <a:xfrm>
            <a:off x="654880" y="757114"/>
            <a:ext cx="8822232" cy="511124"/>
          </a:xfrm>
        </p:spPr>
        <p:txBody>
          <a:bodyPr/>
          <a:lstStyle/>
          <a:p>
            <a:r>
              <a:rPr lang="en-US" dirty="0">
                <a:solidFill>
                  <a:srgbClr val="0065BE"/>
                </a:solidFill>
              </a:rPr>
              <a:t>RQ2 Privacy Collection and Potential Leakages at SDK-Level packages</a:t>
            </a:r>
            <a:endParaRPr lang="en-SG" dirty="0">
              <a:solidFill>
                <a:srgbClr val="0065BE"/>
              </a:solidFill>
            </a:endParaRPr>
          </a:p>
        </p:txBody>
      </p:sp>
      <p:sp>
        <p:nvSpPr>
          <p:cNvPr id="5" name="TextBox 4">
            <a:extLst>
              <a:ext uri="{FF2B5EF4-FFF2-40B4-BE49-F238E27FC236}">
                <a16:creationId xmlns:a16="http://schemas.microsoft.com/office/drawing/2014/main" id="{E33E9403-7B5A-0D70-83F9-8E4DCE0D4E31}"/>
              </a:ext>
            </a:extLst>
          </p:cNvPr>
          <p:cNvSpPr txBox="1"/>
          <p:nvPr/>
        </p:nvSpPr>
        <p:spPr>
          <a:xfrm>
            <a:off x="546682" y="2281807"/>
            <a:ext cx="5115168" cy="3801041"/>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SG" sz="1800" dirty="0">
                <a:latin typeface="+mn-lt"/>
              </a:rPr>
              <a:t>The </a:t>
            </a:r>
            <a:r>
              <a:rPr lang="en-SG" sz="1800" b="1" dirty="0">
                <a:latin typeface="+mn-lt"/>
              </a:rPr>
              <a:t>location and sensor data (C3, 43.2%) </a:t>
            </a:r>
            <a:r>
              <a:rPr lang="en-SG" sz="1800" dirty="0">
                <a:latin typeface="+mn-lt"/>
              </a:rPr>
              <a:t>are the most </a:t>
            </a:r>
            <a:r>
              <a:rPr lang="en-SG" sz="1800" b="1" dirty="0">
                <a:latin typeface="+mn-lt"/>
              </a:rPr>
              <a:t>read</a:t>
            </a:r>
            <a:r>
              <a:rPr lang="en-SG" sz="1800" dirty="0">
                <a:latin typeface="+mn-lt"/>
              </a:rPr>
              <a:t> privacy data type.</a:t>
            </a:r>
          </a:p>
          <a:p>
            <a:pPr marL="285750" indent="-285750">
              <a:spcAft>
                <a:spcPts val="600"/>
              </a:spcAft>
              <a:buFont typeface="Arial" panose="020B0604020202020204" pitchFamily="34" charset="0"/>
              <a:buChar char="•"/>
            </a:pPr>
            <a:r>
              <a:rPr lang="en-US" sz="1800" b="1" dirty="0">
                <a:latin typeface="+mn-lt"/>
              </a:rPr>
              <a:t>34 (21.5%) </a:t>
            </a:r>
            <a:r>
              <a:rPr lang="en-US" sz="1800" dirty="0">
                <a:latin typeface="+mn-lt"/>
              </a:rPr>
              <a:t>analyzed SDKs contain at least one trace tainted.</a:t>
            </a:r>
          </a:p>
          <a:p>
            <a:pPr marL="285750" indent="-285750">
              <a:spcAft>
                <a:spcPts val="600"/>
              </a:spcAft>
              <a:buFont typeface="Arial" panose="020B0604020202020204" pitchFamily="34" charset="0"/>
              <a:buChar char="•"/>
            </a:pPr>
            <a:r>
              <a:rPr lang="en-SG" sz="1800" b="1" dirty="0">
                <a:latin typeface="+mn-lt"/>
              </a:rPr>
              <a:t>346</a:t>
            </a:r>
            <a:r>
              <a:rPr lang="en-SG" sz="1800" dirty="0">
                <a:latin typeface="+mn-lt"/>
              </a:rPr>
              <a:t> sharing actions were observed from the 158 SDKs.</a:t>
            </a:r>
          </a:p>
          <a:p>
            <a:pPr marL="285750" indent="-285750">
              <a:spcAft>
                <a:spcPts val="600"/>
              </a:spcAft>
              <a:buFont typeface="Arial" panose="020B0604020202020204" pitchFamily="34" charset="0"/>
              <a:buChar char="•"/>
            </a:pPr>
            <a:r>
              <a:rPr lang="en-SG" sz="1800" dirty="0">
                <a:latin typeface="+mn-lt"/>
              </a:rPr>
              <a:t>The </a:t>
            </a:r>
            <a:r>
              <a:rPr lang="en-SG" sz="1800" b="1" dirty="0">
                <a:latin typeface="+mn-lt"/>
              </a:rPr>
              <a:t>wireless communication data (C2, 49.7%)</a:t>
            </a:r>
            <a:r>
              <a:rPr lang="en-SG" sz="1800" dirty="0">
                <a:latin typeface="+mn-lt"/>
              </a:rPr>
              <a:t> are the most </a:t>
            </a:r>
            <a:r>
              <a:rPr lang="en-SG" sz="1800" b="1" dirty="0">
                <a:latin typeface="+mn-lt"/>
              </a:rPr>
              <a:t>shared</a:t>
            </a:r>
            <a:r>
              <a:rPr lang="en-SG" sz="1800" dirty="0">
                <a:latin typeface="+mn-lt"/>
              </a:rPr>
              <a:t> privacy data type.</a:t>
            </a:r>
          </a:p>
          <a:p>
            <a:pPr marL="285750" indent="-285750">
              <a:spcAft>
                <a:spcPts val="600"/>
              </a:spcAft>
              <a:buFont typeface="Arial" panose="020B0604020202020204" pitchFamily="34" charset="0"/>
              <a:buChar char="•"/>
            </a:pPr>
            <a:r>
              <a:rPr lang="en-SG" sz="1800" b="1" dirty="0">
                <a:latin typeface="+mn-lt"/>
              </a:rPr>
              <a:t>338 out of 346 (97.7%)</a:t>
            </a:r>
            <a:r>
              <a:rPr lang="en-SG" sz="1800" dirty="0">
                <a:latin typeface="+mn-lt"/>
              </a:rPr>
              <a:t> tainted traces are logically valid traces</a:t>
            </a:r>
            <a:r>
              <a:rPr lang="zh-CN" altLang="en-US" sz="1800" dirty="0">
                <a:latin typeface="+mn-lt"/>
              </a:rPr>
              <a:t> </a:t>
            </a:r>
            <a:r>
              <a:rPr lang="en-US" altLang="zh-CN" sz="1800" dirty="0">
                <a:latin typeface="+mn-lt"/>
              </a:rPr>
              <a:t>(Type</a:t>
            </a:r>
            <a:r>
              <a:rPr lang="zh-CN" altLang="en-US" sz="1800" dirty="0">
                <a:latin typeface="+mn-lt"/>
              </a:rPr>
              <a:t> </a:t>
            </a:r>
            <a:r>
              <a:rPr lang="en-US" altLang="zh-CN" sz="1800" dirty="0">
                <a:latin typeface="+mn-lt"/>
              </a:rPr>
              <a:t>I</a:t>
            </a:r>
            <a:r>
              <a:rPr lang="zh-CN" altLang="en-US" sz="1800" dirty="0">
                <a:latin typeface="+mn-lt"/>
              </a:rPr>
              <a:t> </a:t>
            </a:r>
            <a:r>
              <a:rPr lang="en-US" altLang="zh-CN" sz="1800" dirty="0">
                <a:latin typeface="+mn-lt"/>
              </a:rPr>
              <a:t>issue)</a:t>
            </a:r>
            <a:r>
              <a:rPr lang="en-SG" sz="1800" dirty="0">
                <a:latin typeface="+mn-lt"/>
              </a:rPr>
              <a:t>.</a:t>
            </a:r>
            <a:r>
              <a:rPr lang="zh-CN" altLang="en-US" sz="1800" dirty="0">
                <a:latin typeface="+mn-lt"/>
              </a:rPr>
              <a:t> </a:t>
            </a:r>
            <a:endParaRPr lang="en-SG" sz="1800" dirty="0">
              <a:latin typeface="+mn-lt"/>
            </a:endParaRPr>
          </a:p>
          <a:p>
            <a:pPr>
              <a:spcAft>
                <a:spcPts val="600"/>
              </a:spcAft>
            </a:pPr>
            <a:endParaRPr lang="en-SG" sz="1800" dirty="0">
              <a:latin typeface="+mn-lt"/>
            </a:endParaRPr>
          </a:p>
        </p:txBody>
      </p:sp>
      <p:sp>
        <p:nvSpPr>
          <p:cNvPr id="11" name="TextBox 10">
            <a:extLst>
              <a:ext uri="{FF2B5EF4-FFF2-40B4-BE49-F238E27FC236}">
                <a16:creationId xmlns:a16="http://schemas.microsoft.com/office/drawing/2014/main" id="{032F3892-196E-B43E-D99E-635F3850319F}"/>
              </a:ext>
            </a:extLst>
          </p:cNvPr>
          <p:cNvSpPr txBox="1"/>
          <p:nvPr/>
        </p:nvSpPr>
        <p:spPr>
          <a:xfrm>
            <a:off x="690480" y="1444237"/>
            <a:ext cx="10756232" cy="646331"/>
          </a:xfrm>
          <a:prstGeom prst="rect">
            <a:avLst/>
          </a:prstGeom>
          <a:noFill/>
        </p:spPr>
        <p:txBody>
          <a:bodyPr wrap="square">
            <a:spAutoFit/>
          </a:bodyPr>
          <a:lstStyle/>
          <a:p>
            <a:pPr>
              <a:spcAft>
                <a:spcPts val="600"/>
              </a:spcAft>
            </a:pPr>
            <a:r>
              <a:rPr lang="en-US" sz="1800" dirty="0">
                <a:latin typeface="+mn-lt"/>
              </a:rPr>
              <a:t>Through analyzing the 158 SDKs, we manage to identify 2,318 occurrences of privacy data collection in their implementation.</a:t>
            </a:r>
          </a:p>
        </p:txBody>
      </p:sp>
      <p:pic>
        <p:nvPicPr>
          <p:cNvPr id="12" name="Picture 11">
            <a:extLst>
              <a:ext uri="{FF2B5EF4-FFF2-40B4-BE49-F238E27FC236}">
                <a16:creationId xmlns:a16="http://schemas.microsoft.com/office/drawing/2014/main" id="{A3A368DE-0853-748E-5D47-A3FE69CF9A40}"/>
              </a:ext>
            </a:extLst>
          </p:cNvPr>
          <p:cNvPicPr>
            <a:picLocks noChangeAspect="1"/>
          </p:cNvPicPr>
          <p:nvPr/>
        </p:nvPicPr>
        <p:blipFill>
          <a:blip r:embed="rId3"/>
          <a:stretch>
            <a:fillRect/>
          </a:stretch>
        </p:blipFill>
        <p:spPr>
          <a:xfrm>
            <a:off x="5661850" y="2494553"/>
            <a:ext cx="5983468" cy="3621573"/>
          </a:xfrm>
          <a:prstGeom prst="rect">
            <a:avLst/>
          </a:prstGeom>
        </p:spPr>
      </p:pic>
    </p:spTree>
    <p:extLst>
      <p:ext uri="{BB962C8B-B14F-4D97-AF65-F5344CB8AC3E}">
        <p14:creationId xmlns:p14="http://schemas.microsoft.com/office/powerpoint/2010/main" val="31244342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74ED7-F406-2E44-1D70-7E804CC17445}"/>
              </a:ext>
            </a:extLst>
          </p:cNvPr>
          <p:cNvSpPr>
            <a:spLocks noGrp="1"/>
          </p:cNvSpPr>
          <p:nvPr>
            <p:ph type="title"/>
          </p:nvPr>
        </p:nvSpPr>
        <p:spPr/>
        <p:txBody>
          <a:bodyPr/>
          <a:lstStyle/>
          <a:p>
            <a:r>
              <a:rPr lang="en-US" dirty="0">
                <a:solidFill>
                  <a:srgbClr val="0065BE"/>
                </a:solidFill>
              </a:rPr>
              <a:t>Evaluation</a:t>
            </a:r>
            <a:endParaRPr lang="en-SG" dirty="0">
              <a:solidFill>
                <a:srgbClr val="0065BE"/>
              </a:solidFill>
            </a:endParaRPr>
          </a:p>
        </p:txBody>
      </p:sp>
      <p:sp>
        <p:nvSpPr>
          <p:cNvPr id="3" name="Slide Number Placeholder 2">
            <a:extLst>
              <a:ext uri="{FF2B5EF4-FFF2-40B4-BE49-F238E27FC236}">
                <a16:creationId xmlns:a16="http://schemas.microsoft.com/office/drawing/2014/main" id="{339E17AA-144B-195A-83D9-BE81DB89A52D}"/>
              </a:ext>
            </a:extLst>
          </p:cNvPr>
          <p:cNvSpPr>
            <a:spLocks noGrp="1"/>
          </p:cNvSpPr>
          <p:nvPr>
            <p:ph type="sldNum" sz="quarter" idx="10"/>
          </p:nvPr>
        </p:nvSpPr>
        <p:spPr/>
        <p:txBody>
          <a:bodyPr/>
          <a:lstStyle/>
          <a:p>
            <a:fld id="{5F396457-15B3-4E2E-8B13-7B7D237986EE}" type="slidenum">
              <a:rPr lang="en-US" altLang="en-US" smtClean="0"/>
              <a:pPr/>
              <a:t>46</a:t>
            </a:fld>
            <a:endParaRPr lang="en-US" altLang="en-US"/>
          </a:p>
        </p:txBody>
      </p:sp>
      <p:sp>
        <p:nvSpPr>
          <p:cNvPr id="4" name="Text Placeholder 3">
            <a:extLst>
              <a:ext uri="{FF2B5EF4-FFF2-40B4-BE49-F238E27FC236}">
                <a16:creationId xmlns:a16="http://schemas.microsoft.com/office/drawing/2014/main" id="{8D251209-5454-6777-57CC-BB5DFCE420BE}"/>
              </a:ext>
            </a:extLst>
          </p:cNvPr>
          <p:cNvSpPr>
            <a:spLocks noGrp="1"/>
          </p:cNvSpPr>
          <p:nvPr>
            <p:ph type="body" sz="quarter" idx="12"/>
          </p:nvPr>
        </p:nvSpPr>
        <p:spPr>
          <a:xfrm>
            <a:off x="654880" y="772354"/>
            <a:ext cx="8822232" cy="511124"/>
          </a:xfrm>
        </p:spPr>
        <p:txBody>
          <a:bodyPr/>
          <a:lstStyle/>
          <a:p>
            <a:r>
              <a:rPr lang="en-US" dirty="0">
                <a:solidFill>
                  <a:srgbClr val="0065BE"/>
                </a:solidFill>
              </a:rPr>
              <a:t>RQ3 SDK-Level Privacy Assessment</a:t>
            </a:r>
            <a:endParaRPr lang="en-SG" dirty="0">
              <a:solidFill>
                <a:srgbClr val="0065BE"/>
              </a:solidFill>
            </a:endParaRPr>
          </a:p>
        </p:txBody>
      </p:sp>
      <p:sp>
        <p:nvSpPr>
          <p:cNvPr id="5" name="TextBox 4">
            <a:extLst>
              <a:ext uri="{FF2B5EF4-FFF2-40B4-BE49-F238E27FC236}">
                <a16:creationId xmlns:a16="http://schemas.microsoft.com/office/drawing/2014/main" id="{E33E9403-7B5A-0D70-83F9-8E4DCE0D4E31}"/>
              </a:ext>
            </a:extLst>
          </p:cNvPr>
          <p:cNvSpPr txBox="1"/>
          <p:nvPr/>
        </p:nvSpPr>
        <p:spPr>
          <a:xfrm>
            <a:off x="849086" y="1436914"/>
            <a:ext cx="10463348" cy="646331"/>
          </a:xfrm>
          <a:prstGeom prst="rect">
            <a:avLst/>
          </a:prstGeom>
          <a:noFill/>
        </p:spPr>
        <p:txBody>
          <a:bodyPr wrap="square" rtlCol="0">
            <a:spAutoFit/>
          </a:bodyPr>
          <a:lstStyle/>
          <a:p>
            <a:r>
              <a:rPr lang="en-US" sz="1800" dirty="0">
                <a:latin typeface="+mn-lt"/>
              </a:rPr>
              <a:t>We resort to cross-checking the privacy policy with the caught data collection behaviors of the collected SDKs in their implementation.</a:t>
            </a:r>
            <a:endParaRPr lang="en-SG" sz="1800" dirty="0">
              <a:latin typeface="+mn-lt"/>
            </a:endParaRPr>
          </a:p>
        </p:txBody>
      </p:sp>
      <p:sp>
        <p:nvSpPr>
          <p:cNvPr id="6" name="TextBox 5">
            <a:extLst>
              <a:ext uri="{FF2B5EF4-FFF2-40B4-BE49-F238E27FC236}">
                <a16:creationId xmlns:a16="http://schemas.microsoft.com/office/drawing/2014/main" id="{8D121F73-D7B8-8227-D42F-D3921D4F0CAB}"/>
              </a:ext>
            </a:extLst>
          </p:cNvPr>
          <p:cNvSpPr txBox="1"/>
          <p:nvPr/>
        </p:nvSpPr>
        <p:spPr>
          <a:xfrm>
            <a:off x="805772" y="2267161"/>
            <a:ext cx="4056514" cy="3447098"/>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AU" sz="1800" dirty="0">
                <a:latin typeface="+mn-lt"/>
              </a:rPr>
              <a:t>Excessive collection of users’ privacy (</a:t>
            </a:r>
            <a:r>
              <a:rPr lang="en-AU" sz="1800" b="1" dirty="0">
                <a:latin typeface="+mn-lt"/>
              </a:rPr>
              <a:t>36.6%</a:t>
            </a:r>
            <a:r>
              <a:rPr lang="en-AU" sz="1800" dirty="0">
                <a:latin typeface="+mn-lt"/>
              </a:rPr>
              <a:t>) and over-claiming collected data types in privacy policies (</a:t>
            </a:r>
            <a:r>
              <a:rPr lang="en-AU" sz="1800" b="1" dirty="0">
                <a:latin typeface="+mn-lt"/>
              </a:rPr>
              <a:t>88.1%</a:t>
            </a:r>
            <a:r>
              <a:rPr lang="en-AU" sz="1800" dirty="0">
                <a:latin typeface="+mn-lt"/>
              </a:rPr>
              <a:t>) are prevailing issues.</a:t>
            </a:r>
          </a:p>
          <a:p>
            <a:pPr marL="285750" indent="-285750">
              <a:spcAft>
                <a:spcPts val="1200"/>
              </a:spcAft>
              <a:buFont typeface="Arial" panose="020B0604020202020204" pitchFamily="34" charset="0"/>
              <a:buChar char="•"/>
            </a:pPr>
            <a:r>
              <a:rPr lang="en-AU" sz="1800" b="1" dirty="0">
                <a:latin typeface="+mn-lt"/>
              </a:rPr>
              <a:t>App list, clipboard data</a:t>
            </a:r>
            <a:r>
              <a:rPr lang="en-AU" sz="1800" dirty="0">
                <a:latin typeface="+mn-lt"/>
              </a:rPr>
              <a:t>, and </a:t>
            </a:r>
            <a:r>
              <a:rPr lang="en-AU" sz="1800" b="1" dirty="0">
                <a:latin typeface="+mn-lt"/>
              </a:rPr>
              <a:t>location</a:t>
            </a:r>
            <a:r>
              <a:rPr lang="en-AU" sz="1800" dirty="0">
                <a:latin typeface="+mn-lt"/>
              </a:rPr>
              <a:t> are the top 3 excessively collected data types .</a:t>
            </a:r>
          </a:p>
          <a:p>
            <a:pPr marL="285750" indent="-285750">
              <a:spcAft>
                <a:spcPts val="1200"/>
              </a:spcAft>
              <a:buFont typeface="Arial" panose="020B0604020202020204" pitchFamily="34" charset="0"/>
              <a:buChar char="•"/>
            </a:pPr>
            <a:r>
              <a:rPr lang="en-AU" sz="1800" b="1" dirty="0">
                <a:latin typeface="+mn-lt"/>
              </a:rPr>
              <a:t>IP address</a:t>
            </a:r>
            <a:r>
              <a:rPr lang="en-AU" sz="1800" dirty="0">
                <a:latin typeface="+mn-lt"/>
              </a:rPr>
              <a:t>, </a:t>
            </a:r>
            <a:r>
              <a:rPr lang="en-AU" sz="1800" b="1" dirty="0">
                <a:latin typeface="+mn-lt"/>
              </a:rPr>
              <a:t>IMEI</a:t>
            </a:r>
            <a:r>
              <a:rPr lang="en-AU" sz="1800" dirty="0">
                <a:latin typeface="+mn-lt"/>
              </a:rPr>
              <a:t>, and </a:t>
            </a:r>
            <a:r>
              <a:rPr lang="en-AU" sz="1800" b="1" dirty="0">
                <a:latin typeface="+mn-lt"/>
              </a:rPr>
              <a:t>Google Ad ID </a:t>
            </a:r>
            <a:r>
              <a:rPr lang="en-AU" sz="1800" dirty="0">
                <a:latin typeface="+mn-lt"/>
              </a:rPr>
              <a:t>are the top 3 data types over-claimed by SDKs.</a:t>
            </a:r>
            <a:endParaRPr lang="en-SG" sz="1800" dirty="0">
              <a:latin typeface="+mn-lt"/>
            </a:endParaRPr>
          </a:p>
        </p:txBody>
      </p:sp>
      <p:pic>
        <p:nvPicPr>
          <p:cNvPr id="9" name="Picture 8">
            <a:extLst>
              <a:ext uri="{FF2B5EF4-FFF2-40B4-BE49-F238E27FC236}">
                <a16:creationId xmlns:a16="http://schemas.microsoft.com/office/drawing/2014/main" id="{32B66DFF-AE51-3AC2-3F11-DEBF19BF479B}"/>
              </a:ext>
            </a:extLst>
          </p:cNvPr>
          <p:cNvPicPr>
            <a:picLocks noChangeAspect="1"/>
          </p:cNvPicPr>
          <p:nvPr/>
        </p:nvPicPr>
        <p:blipFill>
          <a:blip r:embed="rId3"/>
          <a:stretch>
            <a:fillRect/>
          </a:stretch>
        </p:blipFill>
        <p:spPr>
          <a:xfrm>
            <a:off x="5065996" y="2429907"/>
            <a:ext cx="6595231" cy="2583498"/>
          </a:xfrm>
          <a:prstGeom prst="rect">
            <a:avLst/>
          </a:prstGeom>
        </p:spPr>
      </p:pic>
    </p:spTree>
    <p:extLst>
      <p:ext uri="{BB962C8B-B14F-4D97-AF65-F5344CB8AC3E}">
        <p14:creationId xmlns:p14="http://schemas.microsoft.com/office/powerpoint/2010/main" val="7321025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74ED7-F406-2E44-1D70-7E804CC17445}"/>
              </a:ext>
            </a:extLst>
          </p:cNvPr>
          <p:cNvSpPr>
            <a:spLocks noGrp="1"/>
          </p:cNvSpPr>
          <p:nvPr>
            <p:ph type="title"/>
          </p:nvPr>
        </p:nvSpPr>
        <p:spPr>
          <a:xfrm>
            <a:off x="651672" y="192996"/>
            <a:ext cx="8771693" cy="500270"/>
          </a:xfrm>
        </p:spPr>
        <p:txBody>
          <a:bodyPr/>
          <a:lstStyle/>
          <a:p>
            <a:r>
              <a:rPr lang="en-US" dirty="0">
                <a:solidFill>
                  <a:srgbClr val="0065BE"/>
                </a:solidFill>
              </a:rPr>
              <a:t>System Settings Injection Issues </a:t>
            </a:r>
            <a:endParaRPr lang="en-SG" dirty="0">
              <a:solidFill>
                <a:srgbClr val="0065BE"/>
              </a:solidFill>
            </a:endParaRPr>
          </a:p>
        </p:txBody>
      </p:sp>
      <p:sp>
        <p:nvSpPr>
          <p:cNvPr id="3" name="Slide Number Placeholder 2">
            <a:extLst>
              <a:ext uri="{FF2B5EF4-FFF2-40B4-BE49-F238E27FC236}">
                <a16:creationId xmlns:a16="http://schemas.microsoft.com/office/drawing/2014/main" id="{339E17AA-144B-195A-83D9-BE81DB89A52D}"/>
              </a:ext>
            </a:extLst>
          </p:cNvPr>
          <p:cNvSpPr>
            <a:spLocks noGrp="1"/>
          </p:cNvSpPr>
          <p:nvPr>
            <p:ph type="sldNum" sz="quarter" idx="10"/>
          </p:nvPr>
        </p:nvSpPr>
        <p:spPr/>
        <p:txBody>
          <a:bodyPr/>
          <a:lstStyle/>
          <a:p>
            <a:fld id="{5F396457-15B3-4E2E-8B13-7B7D237986EE}" type="slidenum">
              <a:rPr lang="en-US" altLang="en-US" smtClean="0"/>
              <a:pPr/>
              <a:t>47</a:t>
            </a:fld>
            <a:endParaRPr lang="en-US" altLang="en-US"/>
          </a:p>
        </p:txBody>
      </p:sp>
      <p:sp>
        <p:nvSpPr>
          <p:cNvPr id="4" name="Text Placeholder 3">
            <a:extLst>
              <a:ext uri="{FF2B5EF4-FFF2-40B4-BE49-F238E27FC236}">
                <a16:creationId xmlns:a16="http://schemas.microsoft.com/office/drawing/2014/main" id="{8D251209-5454-6777-57CC-BB5DFCE420BE}"/>
              </a:ext>
            </a:extLst>
          </p:cNvPr>
          <p:cNvSpPr>
            <a:spLocks noGrp="1"/>
          </p:cNvSpPr>
          <p:nvPr>
            <p:ph type="body" sz="quarter" idx="12"/>
          </p:nvPr>
        </p:nvSpPr>
        <p:spPr>
          <a:xfrm>
            <a:off x="654880" y="738986"/>
            <a:ext cx="8822232" cy="511124"/>
          </a:xfrm>
        </p:spPr>
        <p:txBody>
          <a:bodyPr/>
          <a:lstStyle/>
          <a:p>
            <a:r>
              <a:rPr lang="en-US" dirty="0">
                <a:solidFill>
                  <a:srgbClr val="0065BE"/>
                </a:solidFill>
              </a:rPr>
              <a:t>Findings and Impact Analysis</a:t>
            </a:r>
            <a:endParaRPr lang="en-SG" dirty="0">
              <a:solidFill>
                <a:srgbClr val="0065BE"/>
              </a:solidFill>
            </a:endParaRPr>
          </a:p>
        </p:txBody>
      </p:sp>
      <p:sp>
        <p:nvSpPr>
          <p:cNvPr id="5" name="TextBox 4">
            <a:extLst>
              <a:ext uri="{FF2B5EF4-FFF2-40B4-BE49-F238E27FC236}">
                <a16:creationId xmlns:a16="http://schemas.microsoft.com/office/drawing/2014/main" id="{E33E9403-7B5A-0D70-83F9-8E4DCE0D4E31}"/>
              </a:ext>
            </a:extLst>
          </p:cNvPr>
          <p:cNvSpPr txBox="1"/>
          <p:nvPr/>
        </p:nvSpPr>
        <p:spPr>
          <a:xfrm>
            <a:off x="651672" y="1377246"/>
            <a:ext cx="10463348" cy="1631216"/>
          </a:xfrm>
          <a:prstGeom prst="rect">
            <a:avLst/>
          </a:prstGeom>
          <a:noFill/>
        </p:spPr>
        <p:txBody>
          <a:bodyPr wrap="square" rtlCol="0">
            <a:spAutoFit/>
          </a:bodyPr>
          <a:lstStyle/>
          <a:p>
            <a:pPr>
              <a:spcAft>
                <a:spcPts val="600"/>
              </a:spcAft>
            </a:pPr>
            <a:r>
              <a:rPr lang="en-US" sz="1800" dirty="0">
                <a:latin typeface="+mn-lt"/>
              </a:rPr>
              <a:t>System settings injection issues can be exploited by malicious SDKs when it is embedded in a pre-installed app or system app.</a:t>
            </a:r>
          </a:p>
          <a:p>
            <a:pPr>
              <a:spcAft>
                <a:spcPts val="600"/>
              </a:spcAft>
            </a:pPr>
            <a:r>
              <a:rPr lang="en-US" sz="1800" dirty="0">
                <a:latin typeface="+mn-lt"/>
              </a:rPr>
              <a:t>Successful exploitation can bypass the privacy mechanism of Android OS and share a UUI in the public space.</a:t>
            </a:r>
            <a:endParaRPr lang="en-US" altLang="zh-CN" sz="1800" dirty="0">
              <a:latin typeface="+mn-lt"/>
            </a:endParaRPr>
          </a:p>
          <a:p>
            <a:pPr>
              <a:spcAft>
                <a:spcPts val="600"/>
              </a:spcAft>
            </a:pPr>
            <a:r>
              <a:rPr lang="en-US" altLang="zh-CN" sz="1800" dirty="0">
                <a:latin typeface="+mn-lt"/>
              </a:rPr>
              <a:t>Our reserve engineering identifies </a:t>
            </a:r>
            <a:r>
              <a:rPr lang="en-US" sz="1800" dirty="0">
                <a:latin typeface="+mn-lt"/>
              </a:rPr>
              <a:t>4 exploits of system setting injection issues from 2 SDKs. </a:t>
            </a:r>
          </a:p>
        </p:txBody>
      </p:sp>
      <p:graphicFrame>
        <p:nvGraphicFramePr>
          <p:cNvPr id="6" name="Table 7">
            <a:extLst>
              <a:ext uri="{FF2B5EF4-FFF2-40B4-BE49-F238E27FC236}">
                <a16:creationId xmlns:a16="http://schemas.microsoft.com/office/drawing/2014/main" id="{895E1820-66A2-1147-5E58-133B98F77DDE}"/>
              </a:ext>
            </a:extLst>
          </p:cNvPr>
          <p:cNvGraphicFramePr>
            <a:graphicFrameLocks noGrp="1"/>
          </p:cNvGraphicFramePr>
          <p:nvPr>
            <p:extLst>
              <p:ext uri="{D42A27DB-BD31-4B8C-83A1-F6EECF244321}">
                <p14:modId xmlns:p14="http://schemas.microsoft.com/office/powerpoint/2010/main" val="2259310596"/>
              </p:ext>
            </p:extLst>
          </p:nvPr>
        </p:nvGraphicFramePr>
        <p:xfrm>
          <a:off x="763024" y="3384781"/>
          <a:ext cx="10463347" cy="1854200"/>
        </p:xfrm>
        <a:graphic>
          <a:graphicData uri="http://schemas.openxmlformats.org/drawingml/2006/table">
            <a:tbl>
              <a:tblPr firstRow="1" bandRow="1">
                <a:tableStyleId>{073A0DAA-6AF3-43AB-8588-CEC1D06C72B9}</a:tableStyleId>
              </a:tblPr>
              <a:tblGrid>
                <a:gridCol w="1561228">
                  <a:extLst>
                    <a:ext uri="{9D8B030D-6E8A-4147-A177-3AD203B41FA5}">
                      <a16:colId xmlns:a16="http://schemas.microsoft.com/office/drawing/2014/main" val="3103044272"/>
                    </a:ext>
                  </a:extLst>
                </a:gridCol>
                <a:gridCol w="2384908">
                  <a:extLst>
                    <a:ext uri="{9D8B030D-6E8A-4147-A177-3AD203B41FA5}">
                      <a16:colId xmlns:a16="http://schemas.microsoft.com/office/drawing/2014/main" val="126688450"/>
                    </a:ext>
                  </a:extLst>
                </a:gridCol>
                <a:gridCol w="6517211">
                  <a:extLst>
                    <a:ext uri="{9D8B030D-6E8A-4147-A177-3AD203B41FA5}">
                      <a16:colId xmlns:a16="http://schemas.microsoft.com/office/drawing/2014/main" val="38982968"/>
                    </a:ext>
                  </a:extLst>
                </a:gridCol>
              </a:tblGrid>
              <a:tr h="370840">
                <a:tc>
                  <a:txBody>
                    <a:bodyPr/>
                    <a:lstStyle/>
                    <a:p>
                      <a:r>
                        <a:rPr lang="en-US" sz="1500" dirty="0"/>
                        <a:t>SDK Name</a:t>
                      </a:r>
                      <a:endParaRPr lang="en-SG" sz="1500" dirty="0"/>
                    </a:p>
                  </a:txBody>
                  <a:tcPr/>
                </a:tc>
                <a:tc>
                  <a:txBody>
                    <a:bodyPr/>
                    <a:lstStyle/>
                    <a:p>
                      <a:r>
                        <a:rPr lang="en-US" sz="1500" dirty="0"/>
                        <a:t>Entry Name</a:t>
                      </a:r>
                      <a:endParaRPr lang="en-SG" sz="1500" dirty="0"/>
                    </a:p>
                  </a:txBody>
                  <a:tcPr/>
                </a:tc>
                <a:tc>
                  <a:txBody>
                    <a:bodyPr/>
                    <a:lstStyle/>
                    <a:p>
                      <a:r>
                        <a:rPr lang="en-US" sz="1500" dirty="0"/>
                        <a:t>Description of the value</a:t>
                      </a:r>
                      <a:endParaRPr lang="en-SG" sz="1500" dirty="0"/>
                    </a:p>
                  </a:txBody>
                  <a:tcPr/>
                </a:tc>
                <a:extLst>
                  <a:ext uri="{0D108BD9-81ED-4DB2-BD59-A6C34878D82A}">
                    <a16:rowId xmlns:a16="http://schemas.microsoft.com/office/drawing/2014/main" val="3287066488"/>
                  </a:ext>
                </a:extLst>
              </a:tr>
              <a:tr h="370840">
                <a:tc rowSpan="2">
                  <a:txBody>
                    <a:bodyPr/>
                    <a:lstStyle/>
                    <a:p>
                      <a:r>
                        <a:rPr lang="en-US" sz="1500" b="1" dirty="0" err="1"/>
                        <a:t>Alicloud</a:t>
                      </a:r>
                      <a:r>
                        <a:rPr lang="en-US" sz="1500" b="1" dirty="0"/>
                        <a:t> Push</a:t>
                      </a:r>
                      <a:endParaRPr lang="en-SG" sz="1500" b="1" dirty="0"/>
                    </a:p>
                  </a:txBody>
                  <a:tcPr/>
                </a:tc>
                <a:tc>
                  <a:txBody>
                    <a:bodyPr/>
                    <a:lstStyle/>
                    <a:p>
                      <a:r>
                        <a:rPr lang="en-SG" sz="1500" b="0" u="none" strike="noStrike" kern="1200" baseline="0" dirty="0" err="1">
                          <a:solidFill>
                            <a:schemeClr val="dk1"/>
                          </a:solidFill>
                        </a:rPr>
                        <a:t>dxCRMxhQkdGePGnp</a:t>
                      </a:r>
                      <a:endParaRPr lang="en-SG" sz="1500" dirty="0">
                        <a:latin typeface="Consolas" panose="020B0609020204030204" pitchFamily="49" charset="0"/>
                      </a:endParaRPr>
                    </a:p>
                  </a:txBody>
                  <a:tcPr/>
                </a:tc>
                <a:tc>
                  <a:txBody>
                    <a:bodyPr/>
                    <a:lstStyle/>
                    <a:p>
                      <a:r>
                        <a:rPr lang="en-SG" sz="1500" b="0" u="none" strike="noStrike" kern="1200" baseline="0" dirty="0">
                          <a:solidFill>
                            <a:schemeClr val="dk1"/>
                          </a:solidFill>
                        </a:rPr>
                        <a:t>IMEI/MEID, serial, or Android ID, AES encrypted, base64 encoded</a:t>
                      </a:r>
                      <a:endParaRPr lang="en-SG" sz="1500" dirty="0"/>
                    </a:p>
                  </a:txBody>
                  <a:tcPr/>
                </a:tc>
                <a:extLst>
                  <a:ext uri="{0D108BD9-81ED-4DB2-BD59-A6C34878D82A}">
                    <a16:rowId xmlns:a16="http://schemas.microsoft.com/office/drawing/2014/main" val="4040469920"/>
                  </a:ext>
                </a:extLst>
              </a:tr>
              <a:tr h="370840">
                <a:tc vMerge="1">
                  <a:txBody>
                    <a:bodyPr/>
                    <a:lstStyle/>
                    <a:p>
                      <a:endParaRPr lang="en-SG" dirty="0"/>
                    </a:p>
                  </a:txBody>
                  <a:tcPr/>
                </a:tc>
                <a:tc>
                  <a:txBody>
                    <a:bodyPr/>
                    <a:lstStyle/>
                    <a:p>
                      <a:r>
                        <a:rPr lang="en-SG" sz="1500" b="0" u="none" strike="noStrike" kern="1200" baseline="0" dirty="0" err="1">
                          <a:solidFill>
                            <a:schemeClr val="dk1"/>
                          </a:solidFill>
                        </a:rPr>
                        <a:t>mqBRboGZkQPcAkyk</a:t>
                      </a:r>
                      <a:endParaRPr lang="en-SG" sz="1500" dirty="0">
                        <a:latin typeface="Consolas" panose="020B0609020204030204" pitchFamily="49" charset="0"/>
                      </a:endParaRPr>
                    </a:p>
                  </a:txBody>
                  <a:tcPr/>
                </a:tc>
                <a:tc>
                  <a:txBody>
                    <a:bodyPr/>
                    <a:lstStyle/>
                    <a:p>
                      <a:r>
                        <a:rPr lang="en-SG" sz="1500" b="0" u="none" strike="noStrike" kern="1200" baseline="0" dirty="0">
                          <a:solidFill>
                            <a:schemeClr val="dk1"/>
                          </a:solidFill>
                        </a:rPr>
                        <a:t>IMEI/MEID, serial, or Android ID, AES encrypted, base64 encoded</a:t>
                      </a:r>
                      <a:endParaRPr lang="en-SG" sz="1500" dirty="0"/>
                    </a:p>
                  </a:txBody>
                  <a:tcPr/>
                </a:tc>
                <a:extLst>
                  <a:ext uri="{0D108BD9-81ED-4DB2-BD59-A6C34878D82A}">
                    <a16:rowId xmlns:a16="http://schemas.microsoft.com/office/drawing/2014/main" val="3090999554"/>
                  </a:ext>
                </a:extLst>
              </a:tr>
              <a:tr h="370840">
                <a:tc rowSpan="2">
                  <a:txBody>
                    <a:bodyPr/>
                    <a:lstStyle/>
                    <a:p>
                      <a:r>
                        <a:rPr lang="en-US" sz="1500" b="1" dirty="0"/>
                        <a:t>Baidu LBS</a:t>
                      </a:r>
                      <a:endParaRPr lang="en-SG" sz="1500" b="1" dirty="0"/>
                    </a:p>
                  </a:txBody>
                  <a:tcPr/>
                </a:tc>
                <a:tc>
                  <a:txBody>
                    <a:bodyPr/>
                    <a:lstStyle/>
                    <a:p>
                      <a:r>
                        <a:rPr lang="en-SG" sz="1500" b="0" u="none" strike="noStrike" kern="1200" baseline="0" dirty="0">
                          <a:solidFill>
                            <a:schemeClr val="dk1"/>
                          </a:solidFill>
                        </a:rPr>
                        <a:t>com.baidu.deviceid.v2</a:t>
                      </a:r>
                      <a:endParaRPr lang="en-SG" sz="1500" dirty="0">
                        <a:latin typeface="Consolas" panose="020B0609020204030204" pitchFamily="49" charset="0"/>
                      </a:endParaRPr>
                    </a:p>
                  </a:txBody>
                  <a:tcPr/>
                </a:tc>
                <a:tc>
                  <a:txBody>
                    <a:bodyPr/>
                    <a:lstStyle/>
                    <a:p>
                      <a:r>
                        <a:rPr lang="en-US" sz="1500" b="0" u="none" strike="noStrike" kern="1200" baseline="0" dirty="0">
                          <a:solidFill>
                            <a:schemeClr val="dk1"/>
                          </a:solidFill>
                        </a:rPr>
                        <a:t>App’s package name and Android ID, MD5 encrypted</a:t>
                      </a:r>
                      <a:endParaRPr lang="en-SG" sz="1500" dirty="0"/>
                    </a:p>
                  </a:txBody>
                  <a:tcPr/>
                </a:tc>
                <a:extLst>
                  <a:ext uri="{0D108BD9-81ED-4DB2-BD59-A6C34878D82A}">
                    <a16:rowId xmlns:a16="http://schemas.microsoft.com/office/drawing/2014/main" val="2401230493"/>
                  </a:ext>
                </a:extLst>
              </a:tr>
              <a:tr h="370840">
                <a:tc vMerge="1">
                  <a:txBody>
                    <a:bodyPr/>
                    <a:lstStyle/>
                    <a:p>
                      <a:endParaRPr lang="en-SG" dirty="0"/>
                    </a:p>
                  </a:txBody>
                  <a:tcPr/>
                </a:tc>
                <a:tc>
                  <a:txBody>
                    <a:bodyPr/>
                    <a:lstStyle/>
                    <a:p>
                      <a:r>
                        <a:rPr lang="en-SG" sz="1500" b="0" u="none" strike="noStrike" kern="1200" baseline="0" dirty="0" err="1">
                          <a:solidFill>
                            <a:schemeClr val="dk1"/>
                          </a:solidFill>
                        </a:rPr>
                        <a:t>com.baidu.uuid</a:t>
                      </a:r>
                      <a:endParaRPr lang="en-SG" sz="1500" dirty="0">
                        <a:latin typeface="Consolas" panose="020B0609020204030204" pitchFamily="49" charset="0"/>
                      </a:endParaRPr>
                    </a:p>
                  </a:txBody>
                  <a:tcPr/>
                </a:tc>
                <a:tc>
                  <a:txBody>
                    <a:bodyPr/>
                    <a:lstStyle/>
                    <a:p>
                      <a:r>
                        <a:rPr lang="en-US" sz="1500" b="0" u="none" strike="noStrike" kern="1200" baseline="0" dirty="0">
                          <a:solidFill>
                            <a:schemeClr val="dk1"/>
                          </a:solidFill>
                        </a:rPr>
                        <a:t>App’s package name and serial or a random UUID, MD5 encrypted</a:t>
                      </a:r>
                      <a:endParaRPr lang="en-SG" sz="1500" dirty="0"/>
                    </a:p>
                  </a:txBody>
                  <a:tcPr/>
                </a:tc>
                <a:extLst>
                  <a:ext uri="{0D108BD9-81ED-4DB2-BD59-A6C34878D82A}">
                    <a16:rowId xmlns:a16="http://schemas.microsoft.com/office/drawing/2014/main" val="2879525627"/>
                  </a:ext>
                </a:extLst>
              </a:tr>
            </a:tbl>
          </a:graphicData>
        </a:graphic>
      </p:graphicFrame>
      <p:sp>
        <p:nvSpPr>
          <p:cNvPr id="7" name="TextBox 6">
            <a:extLst>
              <a:ext uri="{FF2B5EF4-FFF2-40B4-BE49-F238E27FC236}">
                <a16:creationId xmlns:a16="http://schemas.microsoft.com/office/drawing/2014/main" id="{1FFD390C-9A9C-50C3-B2B7-63C08D2E010B}"/>
              </a:ext>
            </a:extLst>
          </p:cNvPr>
          <p:cNvSpPr txBox="1"/>
          <p:nvPr/>
        </p:nvSpPr>
        <p:spPr>
          <a:xfrm>
            <a:off x="628137" y="5472683"/>
            <a:ext cx="10935725" cy="646331"/>
          </a:xfrm>
          <a:prstGeom prst="rect">
            <a:avLst/>
          </a:prstGeom>
          <a:noFill/>
        </p:spPr>
        <p:txBody>
          <a:bodyPr wrap="square" rtlCol="0">
            <a:spAutoFit/>
          </a:bodyPr>
          <a:lstStyle/>
          <a:p>
            <a:pPr>
              <a:spcAft>
                <a:spcPts val="600"/>
              </a:spcAft>
            </a:pPr>
            <a:r>
              <a:rPr lang="en-US" altLang="zh-CN" sz="1800" dirty="0">
                <a:latin typeface="+mn-lt"/>
              </a:rPr>
              <a:t>The caught 2 SDKs have been found embedded in pre-install apps of devices from 9 OEM manufacturers, reserving over 94% Android smartphone market share in China.</a:t>
            </a:r>
            <a:endParaRPr lang="en-US" sz="1800" dirty="0">
              <a:latin typeface="+mn-lt"/>
            </a:endParaRPr>
          </a:p>
        </p:txBody>
      </p:sp>
    </p:spTree>
    <p:extLst>
      <p:ext uri="{BB962C8B-B14F-4D97-AF65-F5344CB8AC3E}">
        <p14:creationId xmlns:p14="http://schemas.microsoft.com/office/powerpoint/2010/main" val="12576604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74ED7-F406-2E44-1D70-7E804CC17445}"/>
              </a:ext>
            </a:extLst>
          </p:cNvPr>
          <p:cNvSpPr>
            <a:spLocks noGrp="1"/>
          </p:cNvSpPr>
          <p:nvPr>
            <p:ph type="title"/>
          </p:nvPr>
        </p:nvSpPr>
        <p:spPr/>
        <p:txBody>
          <a:bodyPr/>
          <a:lstStyle/>
          <a:p>
            <a:r>
              <a:rPr lang="en-US" dirty="0">
                <a:solidFill>
                  <a:srgbClr val="0065BE"/>
                </a:solidFill>
              </a:rPr>
              <a:t>System Settings Injection Issues </a:t>
            </a:r>
            <a:endParaRPr lang="en-SG" dirty="0">
              <a:solidFill>
                <a:srgbClr val="0065BE"/>
              </a:solidFill>
            </a:endParaRPr>
          </a:p>
        </p:txBody>
      </p:sp>
      <p:sp>
        <p:nvSpPr>
          <p:cNvPr id="3" name="Slide Number Placeholder 2">
            <a:extLst>
              <a:ext uri="{FF2B5EF4-FFF2-40B4-BE49-F238E27FC236}">
                <a16:creationId xmlns:a16="http://schemas.microsoft.com/office/drawing/2014/main" id="{339E17AA-144B-195A-83D9-BE81DB89A52D}"/>
              </a:ext>
            </a:extLst>
          </p:cNvPr>
          <p:cNvSpPr>
            <a:spLocks noGrp="1"/>
          </p:cNvSpPr>
          <p:nvPr>
            <p:ph type="sldNum" sz="quarter" idx="10"/>
          </p:nvPr>
        </p:nvSpPr>
        <p:spPr/>
        <p:txBody>
          <a:bodyPr/>
          <a:lstStyle/>
          <a:p>
            <a:fld id="{5F396457-15B3-4E2E-8B13-7B7D237986EE}" type="slidenum">
              <a:rPr lang="en-US" altLang="en-US" smtClean="0"/>
              <a:pPr/>
              <a:t>48</a:t>
            </a:fld>
            <a:endParaRPr lang="en-US" altLang="en-US"/>
          </a:p>
        </p:txBody>
      </p:sp>
      <p:sp>
        <p:nvSpPr>
          <p:cNvPr id="4" name="Text Placeholder 3">
            <a:extLst>
              <a:ext uri="{FF2B5EF4-FFF2-40B4-BE49-F238E27FC236}">
                <a16:creationId xmlns:a16="http://schemas.microsoft.com/office/drawing/2014/main" id="{8D251209-5454-6777-57CC-BB5DFCE420BE}"/>
              </a:ext>
            </a:extLst>
          </p:cNvPr>
          <p:cNvSpPr>
            <a:spLocks noGrp="1"/>
          </p:cNvSpPr>
          <p:nvPr>
            <p:ph type="body" sz="quarter" idx="12"/>
          </p:nvPr>
        </p:nvSpPr>
        <p:spPr>
          <a:xfrm>
            <a:off x="654880" y="799749"/>
            <a:ext cx="8822232" cy="511124"/>
          </a:xfrm>
        </p:spPr>
        <p:txBody>
          <a:bodyPr/>
          <a:lstStyle/>
          <a:p>
            <a:r>
              <a:rPr lang="en-US" dirty="0">
                <a:solidFill>
                  <a:srgbClr val="0065BE"/>
                </a:solidFill>
              </a:rPr>
              <a:t>A</a:t>
            </a:r>
            <a:r>
              <a:rPr lang="zh-CN" altLang="en-US" dirty="0">
                <a:solidFill>
                  <a:srgbClr val="0065BE"/>
                </a:solidFill>
              </a:rPr>
              <a:t> </a:t>
            </a:r>
            <a:r>
              <a:rPr lang="en-US" altLang="zh-CN" dirty="0">
                <a:solidFill>
                  <a:srgbClr val="0065BE"/>
                </a:solidFill>
              </a:rPr>
              <a:t>Real-World</a:t>
            </a:r>
            <a:r>
              <a:rPr lang="zh-CN" altLang="en-US" dirty="0">
                <a:solidFill>
                  <a:srgbClr val="0065BE"/>
                </a:solidFill>
              </a:rPr>
              <a:t> </a:t>
            </a:r>
            <a:r>
              <a:rPr lang="en-US" dirty="0">
                <a:solidFill>
                  <a:srgbClr val="0065BE"/>
                </a:solidFill>
              </a:rPr>
              <a:t>Example</a:t>
            </a:r>
            <a:endParaRPr lang="en-SG" dirty="0">
              <a:solidFill>
                <a:srgbClr val="0065BE"/>
              </a:solidFill>
            </a:endParaRPr>
          </a:p>
        </p:txBody>
      </p:sp>
      <p:sp>
        <p:nvSpPr>
          <p:cNvPr id="5" name="TextBox 4">
            <a:extLst>
              <a:ext uri="{FF2B5EF4-FFF2-40B4-BE49-F238E27FC236}">
                <a16:creationId xmlns:a16="http://schemas.microsoft.com/office/drawing/2014/main" id="{E33E9403-7B5A-0D70-83F9-8E4DCE0D4E31}"/>
              </a:ext>
            </a:extLst>
          </p:cNvPr>
          <p:cNvSpPr txBox="1"/>
          <p:nvPr/>
        </p:nvSpPr>
        <p:spPr>
          <a:xfrm>
            <a:off x="651672" y="1316381"/>
            <a:ext cx="10906754" cy="1631216"/>
          </a:xfrm>
          <a:prstGeom prst="rect">
            <a:avLst/>
          </a:prstGeom>
          <a:noFill/>
        </p:spPr>
        <p:txBody>
          <a:bodyPr wrap="square" rtlCol="0">
            <a:spAutoFit/>
          </a:bodyPr>
          <a:lstStyle/>
          <a:p>
            <a:pPr>
              <a:spcAft>
                <a:spcPts val="600"/>
              </a:spcAft>
            </a:pPr>
            <a:r>
              <a:rPr lang="en-US" sz="1800" dirty="0">
                <a:latin typeface="+mn-lt"/>
              </a:rPr>
              <a:t>System settings injection issues can be exploited by malicious SDKs when it is embedded in a pre-installed app or system app.</a:t>
            </a:r>
          </a:p>
          <a:p>
            <a:pPr>
              <a:spcAft>
                <a:spcPts val="600"/>
              </a:spcAft>
            </a:pPr>
            <a:r>
              <a:rPr lang="en-US" sz="1800" dirty="0">
                <a:latin typeface="+mn-lt"/>
              </a:rPr>
              <a:t>It alters the temporal validity </a:t>
            </a:r>
            <a:r>
              <a:rPr lang="en-US" altLang="zh-CN" sz="1800" dirty="0">
                <a:latin typeface="+mn-lt"/>
              </a:rPr>
              <a:t>and visibility of an app-specific resettable ID to a </a:t>
            </a:r>
            <a:r>
              <a:rPr lang="en-US" sz="1800" i="1" dirty="0">
                <a:latin typeface="+mn-lt"/>
              </a:rPr>
              <a:t>de facto </a:t>
            </a:r>
            <a:r>
              <a:rPr lang="en-US" sz="1800" dirty="0">
                <a:latin typeface="+mn-lt"/>
              </a:rPr>
              <a:t>UUI.</a:t>
            </a:r>
          </a:p>
          <a:p>
            <a:pPr>
              <a:spcAft>
                <a:spcPts val="600"/>
              </a:spcAft>
            </a:pPr>
            <a:r>
              <a:rPr lang="en-US" sz="1800" dirty="0">
                <a:latin typeface="+mn-lt"/>
              </a:rPr>
              <a:t>Successful exploitation can bypass the privacy mechanism of Android OS and share a UUI in the public space.</a:t>
            </a:r>
            <a:endParaRPr lang="en-SG" sz="1800" dirty="0">
              <a:latin typeface="+mn-lt"/>
            </a:endParaRPr>
          </a:p>
        </p:txBody>
      </p:sp>
      <p:sp>
        <p:nvSpPr>
          <p:cNvPr id="10" name="Rectangle 9">
            <a:extLst>
              <a:ext uri="{FF2B5EF4-FFF2-40B4-BE49-F238E27FC236}">
                <a16:creationId xmlns:a16="http://schemas.microsoft.com/office/drawing/2014/main" id="{9811E164-F226-19BD-2092-5690FF98F075}"/>
              </a:ext>
            </a:extLst>
          </p:cNvPr>
          <p:cNvSpPr/>
          <p:nvPr/>
        </p:nvSpPr>
        <p:spPr>
          <a:xfrm>
            <a:off x="651672" y="5967663"/>
            <a:ext cx="11540328" cy="24063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ACD5D11-AC0A-75EE-45D4-26C0D1F225DD}"/>
              </a:ext>
            </a:extLst>
          </p:cNvPr>
          <p:cNvPicPr>
            <a:picLocks noChangeAspect="1"/>
          </p:cNvPicPr>
          <p:nvPr/>
        </p:nvPicPr>
        <p:blipFill>
          <a:blip r:embed="rId3"/>
          <a:stretch>
            <a:fillRect/>
          </a:stretch>
        </p:blipFill>
        <p:spPr>
          <a:xfrm>
            <a:off x="2438400" y="3136829"/>
            <a:ext cx="8786592" cy="3217947"/>
          </a:xfrm>
          <a:prstGeom prst="rect">
            <a:avLst/>
          </a:prstGeom>
        </p:spPr>
      </p:pic>
    </p:spTree>
    <p:extLst>
      <p:ext uri="{BB962C8B-B14F-4D97-AF65-F5344CB8AC3E}">
        <p14:creationId xmlns:p14="http://schemas.microsoft.com/office/powerpoint/2010/main" val="26560635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74ED7-F406-2E44-1D70-7E804CC17445}"/>
              </a:ext>
            </a:extLst>
          </p:cNvPr>
          <p:cNvSpPr>
            <a:spLocks noGrp="1"/>
          </p:cNvSpPr>
          <p:nvPr>
            <p:ph type="title"/>
          </p:nvPr>
        </p:nvSpPr>
        <p:spPr>
          <a:xfrm>
            <a:off x="849086" y="309178"/>
            <a:ext cx="8574279" cy="500270"/>
          </a:xfrm>
        </p:spPr>
        <p:txBody>
          <a:bodyPr/>
          <a:lstStyle/>
          <a:p>
            <a:r>
              <a:rPr lang="en-US" dirty="0">
                <a:solidFill>
                  <a:srgbClr val="0065BE"/>
                </a:solidFill>
              </a:rPr>
              <a:t>Privacy Compliance Re-Inspection</a:t>
            </a:r>
            <a:endParaRPr lang="en-SG" dirty="0">
              <a:solidFill>
                <a:srgbClr val="0065BE"/>
              </a:solidFill>
            </a:endParaRPr>
          </a:p>
        </p:txBody>
      </p:sp>
      <p:sp>
        <p:nvSpPr>
          <p:cNvPr id="3" name="Slide Number Placeholder 2">
            <a:extLst>
              <a:ext uri="{FF2B5EF4-FFF2-40B4-BE49-F238E27FC236}">
                <a16:creationId xmlns:a16="http://schemas.microsoft.com/office/drawing/2014/main" id="{339E17AA-144B-195A-83D9-BE81DB89A52D}"/>
              </a:ext>
            </a:extLst>
          </p:cNvPr>
          <p:cNvSpPr>
            <a:spLocks noGrp="1"/>
          </p:cNvSpPr>
          <p:nvPr>
            <p:ph type="sldNum" sz="quarter" idx="10"/>
          </p:nvPr>
        </p:nvSpPr>
        <p:spPr/>
        <p:txBody>
          <a:bodyPr/>
          <a:lstStyle/>
          <a:p>
            <a:fld id="{5F396457-15B3-4E2E-8B13-7B7D237986EE}" type="slidenum">
              <a:rPr lang="en-US" altLang="en-US" smtClean="0"/>
              <a:pPr/>
              <a:t>49</a:t>
            </a:fld>
            <a:endParaRPr lang="en-US" altLang="en-US"/>
          </a:p>
        </p:txBody>
      </p:sp>
      <p:sp>
        <p:nvSpPr>
          <p:cNvPr id="5" name="TextBox 4">
            <a:extLst>
              <a:ext uri="{FF2B5EF4-FFF2-40B4-BE49-F238E27FC236}">
                <a16:creationId xmlns:a16="http://schemas.microsoft.com/office/drawing/2014/main" id="{E33E9403-7B5A-0D70-83F9-8E4DCE0D4E31}"/>
              </a:ext>
            </a:extLst>
          </p:cNvPr>
          <p:cNvSpPr txBox="1"/>
          <p:nvPr/>
        </p:nvSpPr>
        <p:spPr>
          <a:xfrm>
            <a:off x="849086" y="1241822"/>
            <a:ext cx="5246914" cy="1938992"/>
          </a:xfrm>
          <a:prstGeom prst="rect">
            <a:avLst/>
          </a:prstGeom>
          <a:noFill/>
        </p:spPr>
        <p:txBody>
          <a:bodyPr wrap="square" rtlCol="0">
            <a:spAutoFit/>
          </a:bodyPr>
          <a:lstStyle/>
          <a:p>
            <a:r>
              <a:rPr lang="en-US" sz="2000" dirty="0">
                <a:latin typeface="+mn-lt"/>
              </a:rPr>
              <a:t>Based on our large-scale analysis of the 158 SDKs collected in October 2022, we re-visit the two sources (Google SDK Index and CAICT) and collect the same group of SDKs in their latest release version as of October 2023. </a:t>
            </a:r>
            <a:endParaRPr lang="en-SG" sz="2000" dirty="0">
              <a:latin typeface="+mn-lt"/>
            </a:endParaRPr>
          </a:p>
        </p:txBody>
      </p:sp>
      <p:sp>
        <p:nvSpPr>
          <p:cNvPr id="8" name="TextBox 7">
            <a:extLst>
              <a:ext uri="{FF2B5EF4-FFF2-40B4-BE49-F238E27FC236}">
                <a16:creationId xmlns:a16="http://schemas.microsoft.com/office/drawing/2014/main" id="{D98FC7BB-8DFE-7903-B5B3-E8DC6889B408}"/>
              </a:ext>
            </a:extLst>
          </p:cNvPr>
          <p:cNvSpPr txBox="1"/>
          <p:nvPr/>
        </p:nvSpPr>
        <p:spPr>
          <a:xfrm>
            <a:off x="849086" y="3613188"/>
            <a:ext cx="5160551" cy="2400657"/>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AU" sz="2000" b="1" dirty="0">
                <a:latin typeface="+mn-lt"/>
              </a:rPr>
              <a:t>35 fewer traces </a:t>
            </a:r>
            <a:r>
              <a:rPr lang="en-AU" sz="2000" dirty="0">
                <a:latin typeface="+mn-lt"/>
              </a:rPr>
              <a:t>that attempt to collect and share </a:t>
            </a:r>
            <a:r>
              <a:rPr lang="en-US" altLang="zh-CN" sz="2000" dirty="0">
                <a:latin typeface="+mn-lt"/>
              </a:rPr>
              <a:t>privacy</a:t>
            </a:r>
            <a:r>
              <a:rPr lang="zh-CN" altLang="en-US" sz="2000" dirty="0">
                <a:latin typeface="+mn-lt"/>
              </a:rPr>
              <a:t> </a:t>
            </a:r>
            <a:r>
              <a:rPr lang="en-US" altLang="zh-CN" sz="2000" dirty="0">
                <a:latin typeface="+mn-lt"/>
              </a:rPr>
              <a:t>data</a:t>
            </a:r>
            <a:r>
              <a:rPr lang="en-AU" sz="2000" dirty="0">
                <a:latin typeface="+mn-lt"/>
              </a:rPr>
              <a:t>.</a:t>
            </a:r>
          </a:p>
          <a:p>
            <a:pPr marL="285750" indent="-285750">
              <a:spcAft>
                <a:spcPts val="600"/>
              </a:spcAft>
              <a:buFont typeface="Arial" panose="020B0604020202020204" pitchFamily="34" charset="0"/>
              <a:buChar char="•"/>
            </a:pPr>
            <a:r>
              <a:rPr lang="en-US" altLang="zh-CN" sz="2000" dirty="0">
                <a:latin typeface="+mn-lt"/>
              </a:rPr>
              <a:t>A</a:t>
            </a:r>
            <a:r>
              <a:rPr lang="zh-CN" altLang="en-US" sz="2000" dirty="0">
                <a:latin typeface="+mn-lt"/>
              </a:rPr>
              <a:t> </a:t>
            </a:r>
            <a:r>
              <a:rPr lang="en-US" altLang="zh-CN" sz="2000" dirty="0">
                <a:latin typeface="+mn-lt"/>
              </a:rPr>
              <a:t>drift</a:t>
            </a:r>
            <a:r>
              <a:rPr lang="zh-CN" altLang="en-US" sz="2000" dirty="0">
                <a:latin typeface="+mn-lt"/>
              </a:rPr>
              <a:t> </a:t>
            </a:r>
            <a:r>
              <a:rPr lang="en-US" altLang="zh-CN" sz="2000" dirty="0">
                <a:latin typeface="+mn-lt"/>
              </a:rPr>
              <a:t>of</a:t>
            </a:r>
            <a:r>
              <a:rPr lang="zh-CN" altLang="en-US" sz="2000" dirty="0">
                <a:latin typeface="+mn-lt"/>
              </a:rPr>
              <a:t> </a:t>
            </a:r>
            <a:r>
              <a:rPr lang="en-US" altLang="zh-CN" sz="2000" dirty="0">
                <a:latin typeface="+mn-lt"/>
              </a:rPr>
              <a:t>data</a:t>
            </a:r>
            <a:r>
              <a:rPr lang="zh-CN" altLang="en-US" sz="2000" dirty="0">
                <a:latin typeface="+mn-lt"/>
              </a:rPr>
              <a:t> </a:t>
            </a:r>
            <a:r>
              <a:rPr lang="en-US" altLang="zh-CN" sz="2000" dirty="0">
                <a:latin typeface="+mn-lt"/>
              </a:rPr>
              <a:t>collection</a:t>
            </a:r>
            <a:r>
              <a:rPr lang="zh-CN" altLang="en-US" sz="2000" dirty="0">
                <a:latin typeface="+mn-lt"/>
              </a:rPr>
              <a:t> </a:t>
            </a:r>
            <a:r>
              <a:rPr lang="en-US" altLang="zh-CN" sz="2000" dirty="0">
                <a:latin typeface="+mn-lt"/>
              </a:rPr>
              <a:t>pattern</a:t>
            </a:r>
            <a:r>
              <a:rPr lang="zh-CN" altLang="en-US" sz="2000" dirty="0">
                <a:latin typeface="+mn-lt"/>
              </a:rPr>
              <a:t> </a:t>
            </a:r>
            <a:r>
              <a:rPr lang="en-US" altLang="zh-CN" sz="2000" dirty="0">
                <a:latin typeface="+mn-lt"/>
              </a:rPr>
              <a:t>in</a:t>
            </a:r>
            <a:r>
              <a:rPr lang="zh-CN" altLang="en-US" sz="2000" dirty="0">
                <a:latin typeface="+mn-lt"/>
              </a:rPr>
              <a:t> </a:t>
            </a:r>
            <a:r>
              <a:rPr lang="en-US" altLang="zh-CN" sz="2000" dirty="0">
                <a:latin typeface="+mn-lt"/>
              </a:rPr>
              <a:t>data</a:t>
            </a:r>
            <a:r>
              <a:rPr lang="zh-CN" altLang="en-US" sz="2000" dirty="0">
                <a:latin typeface="+mn-lt"/>
              </a:rPr>
              <a:t> </a:t>
            </a:r>
            <a:r>
              <a:rPr lang="en-US" altLang="zh-CN" sz="2000" dirty="0">
                <a:latin typeface="+mn-lt"/>
              </a:rPr>
              <a:t>categories.</a:t>
            </a:r>
            <a:endParaRPr lang="en-AU" sz="2000" dirty="0">
              <a:latin typeface="+mn-lt"/>
            </a:endParaRPr>
          </a:p>
          <a:p>
            <a:pPr marL="285750" indent="-285750">
              <a:spcAft>
                <a:spcPts val="600"/>
              </a:spcAft>
              <a:buFont typeface="Arial" panose="020B0604020202020204" pitchFamily="34" charset="0"/>
              <a:buChar char="•"/>
            </a:pPr>
            <a:r>
              <a:rPr lang="en-US" altLang="zh-CN" sz="2000" dirty="0">
                <a:latin typeface="+mn-lt"/>
              </a:rPr>
              <a:t>O</a:t>
            </a:r>
            <a:r>
              <a:rPr lang="en-AU" sz="2000" dirty="0" err="1">
                <a:latin typeface="+mn-lt"/>
              </a:rPr>
              <a:t>ur</a:t>
            </a:r>
            <a:r>
              <a:rPr lang="en-AU" sz="2000" dirty="0">
                <a:latin typeface="+mn-lt"/>
              </a:rPr>
              <a:t> concern about excessive privacy collection has not eased amidst the evolution of </a:t>
            </a:r>
            <a:r>
              <a:rPr lang="en-US" altLang="zh-CN" sz="2000" dirty="0">
                <a:latin typeface="+mn-lt"/>
              </a:rPr>
              <a:t>SDKs.</a:t>
            </a:r>
            <a:endParaRPr lang="en-SG" sz="2000" dirty="0">
              <a:latin typeface="+mn-lt"/>
            </a:endParaRPr>
          </a:p>
        </p:txBody>
      </p:sp>
      <p:pic>
        <p:nvPicPr>
          <p:cNvPr id="11" name="Picture 10">
            <a:extLst>
              <a:ext uri="{FF2B5EF4-FFF2-40B4-BE49-F238E27FC236}">
                <a16:creationId xmlns:a16="http://schemas.microsoft.com/office/drawing/2014/main" id="{0863E84F-C041-3D39-B7D6-4FCEA1128D31}"/>
              </a:ext>
            </a:extLst>
          </p:cNvPr>
          <p:cNvPicPr>
            <a:picLocks noChangeAspect="1"/>
          </p:cNvPicPr>
          <p:nvPr/>
        </p:nvPicPr>
        <p:blipFill>
          <a:blip r:embed="rId3"/>
          <a:stretch>
            <a:fillRect/>
          </a:stretch>
        </p:blipFill>
        <p:spPr>
          <a:xfrm>
            <a:off x="6009637" y="1927664"/>
            <a:ext cx="6117154" cy="4289952"/>
          </a:xfrm>
          <a:prstGeom prst="rect">
            <a:avLst/>
          </a:prstGeom>
        </p:spPr>
      </p:pic>
    </p:spTree>
    <p:extLst>
      <p:ext uri="{BB962C8B-B14F-4D97-AF65-F5344CB8AC3E}">
        <p14:creationId xmlns:p14="http://schemas.microsoft.com/office/powerpoint/2010/main" val="1418787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28B6C0B-87E3-5A0B-319F-6E018FEA478F}"/>
              </a:ext>
            </a:extLst>
          </p:cNvPr>
          <p:cNvSpPr>
            <a:spLocks noGrp="1"/>
          </p:cNvSpPr>
          <p:nvPr>
            <p:ph type="sldNum" sz="quarter" idx="10"/>
          </p:nvPr>
        </p:nvSpPr>
        <p:spPr/>
        <p:txBody>
          <a:bodyPr/>
          <a:lstStyle/>
          <a:p>
            <a:fld id="{5F396457-15B3-4E2E-8B13-7B7D237986EE}" type="slidenum">
              <a:rPr lang="en-US" altLang="en-US" smtClean="0"/>
              <a:pPr/>
              <a:t>5</a:t>
            </a:fld>
            <a:endParaRPr lang="en-US" altLang="en-US"/>
          </a:p>
        </p:txBody>
      </p:sp>
      <p:sp>
        <p:nvSpPr>
          <p:cNvPr id="6" name="Title 1">
            <a:extLst>
              <a:ext uri="{FF2B5EF4-FFF2-40B4-BE49-F238E27FC236}">
                <a16:creationId xmlns:a16="http://schemas.microsoft.com/office/drawing/2014/main" id="{F66D72BB-1B05-9094-5799-D028AC00CFB2}"/>
              </a:ext>
            </a:extLst>
          </p:cNvPr>
          <p:cNvSpPr txBox="1">
            <a:spLocks/>
          </p:cNvSpPr>
          <p:nvPr/>
        </p:nvSpPr>
        <p:spPr>
          <a:xfrm>
            <a:off x="791520" y="415146"/>
            <a:ext cx="8076511" cy="842691"/>
          </a:xfrm>
          <a:prstGeom prst="rect">
            <a:avLst/>
          </a:prstGeom>
        </p:spPr>
        <p:txBody>
          <a:bodyPr/>
          <a:lstStyle>
            <a:lvl1pPr algn="l" defTabSz="342874" rtl="0" eaLnBrk="1" fontAlgn="base" hangingPunct="1">
              <a:spcBef>
                <a:spcPct val="0"/>
              </a:spcBef>
              <a:spcAft>
                <a:spcPct val="0"/>
              </a:spcAft>
              <a:defRPr sz="3200" b="1" kern="1200" cap="none">
                <a:solidFill>
                  <a:schemeClr val="tx1">
                    <a:lumMod val="75000"/>
                    <a:lumOff val="25000"/>
                  </a:schemeClr>
                </a:solidFill>
                <a:latin typeface="+mj-lt"/>
                <a:ea typeface="MS PGothic" pitchFamily="34" charset="-128"/>
                <a:cs typeface="Frutiger LT 55 Roman"/>
              </a:defRPr>
            </a:lvl1pPr>
            <a:lvl2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2pPr>
            <a:lvl3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3pPr>
            <a:lvl4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4pPr>
            <a:lvl5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5pPr>
            <a:lvl6pPr marL="34287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49"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2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498"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a:lstStyle>
          <a:p>
            <a:r>
              <a:rPr lang="en-US" altLang="zh-CN" dirty="0">
                <a:solidFill>
                  <a:srgbClr val="0065BE"/>
                </a:solidFill>
              </a:rPr>
              <a:t>Personal</a:t>
            </a:r>
            <a:r>
              <a:rPr lang="zh-CN" altLang="en-US" dirty="0">
                <a:solidFill>
                  <a:srgbClr val="0065BE"/>
                </a:solidFill>
              </a:rPr>
              <a:t> </a:t>
            </a:r>
            <a:r>
              <a:rPr lang="en-US" altLang="zh-CN" dirty="0">
                <a:solidFill>
                  <a:srgbClr val="0065BE"/>
                </a:solidFill>
              </a:rPr>
              <a:t>Data</a:t>
            </a:r>
            <a:r>
              <a:rPr lang="zh-CN" altLang="en-US" dirty="0">
                <a:solidFill>
                  <a:srgbClr val="0065BE"/>
                </a:solidFill>
              </a:rPr>
              <a:t> </a:t>
            </a:r>
            <a:r>
              <a:rPr lang="en-US" altLang="zh-CN" dirty="0">
                <a:solidFill>
                  <a:srgbClr val="0065BE"/>
                </a:solidFill>
              </a:rPr>
              <a:t>Access</a:t>
            </a:r>
            <a:endParaRPr lang="en-US" dirty="0">
              <a:solidFill>
                <a:srgbClr val="0065BE"/>
              </a:solidFill>
            </a:endParaRPr>
          </a:p>
        </p:txBody>
      </p:sp>
      <p:sp>
        <p:nvSpPr>
          <p:cNvPr id="8" name="TextBox 7">
            <a:extLst>
              <a:ext uri="{FF2B5EF4-FFF2-40B4-BE49-F238E27FC236}">
                <a16:creationId xmlns:a16="http://schemas.microsoft.com/office/drawing/2014/main" id="{57ACA5FC-DD2F-7285-F582-5A06E66CF93B}"/>
              </a:ext>
            </a:extLst>
          </p:cNvPr>
          <p:cNvSpPr txBox="1"/>
          <p:nvPr/>
        </p:nvSpPr>
        <p:spPr>
          <a:xfrm>
            <a:off x="789738" y="1583697"/>
            <a:ext cx="10707040" cy="1107996"/>
          </a:xfrm>
          <a:prstGeom prst="rect">
            <a:avLst/>
          </a:prstGeom>
          <a:noFill/>
        </p:spPr>
        <p:txBody>
          <a:bodyPr wrap="square">
            <a:spAutoFit/>
          </a:bodyPr>
          <a:lstStyle/>
          <a:p>
            <a:pPr rtl="0">
              <a:spcBef>
                <a:spcPts val="0"/>
              </a:spcBef>
              <a:spcAft>
                <a:spcPts val="0"/>
              </a:spcAft>
            </a:pPr>
            <a:r>
              <a:rPr lang="en-US" altLang="zh-CN" sz="2200" dirty="0">
                <a:solidFill>
                  <a:srgbClr val="000000"/>
                </a:solidFill>
                <a:latin typeface="+mn-lt"/>
              </a:rPr>
              <a:t>Collecting</a:t>
            </a:r>
            <a:r>
              <a:rPr lang="zh-CN" altLang="en-US" sz="2200" dirty="0">
                <a:solidFill>
                  <a:srgbClr val="000000"/>
                </a:solidFill>
                <a:latin typeface="+mn-lt"/>
              </a:rPr>
              <a:t> </a:t>
            </a:r>
            <a:r>
              <a:rPr lang="en-US" altLang="zh-CN" sz="2200" dirty="0">
                <a:solidFill>
                  <a:srgbClr val="000000"/>
                </a:solidFill>
                <a:latin typeface="+mn-lt"/>
              </a:rPr>
              <a:t>personal</a:t>
            </a:r>
            <a:r>
              <a:rPr lang="zh-CN" altLang="en-US" sz="2200" dirty="0">
                <a:solidFill>
                  <a:srgbClr val="000000"/>
                </a:solidFill>
                <a:latin typeface="+mn-lt"/>
              </a:rPr>
              <a:t> </a:t>
            </a:r>
            <a:r>
              <a:rPr lang="en-US" altLang="zh-CN" sz="2200" dirty="0">
                <a:solidFill>
                  <a:srgbClr val="000000"/>
                </a:solidFill>
                <a:latin typeface="+mn-lt"/>
              </a:rPr>
              <a:t>data</a:t>
            </a:r>
            <a:r>
              <a:rPr lang="zh-CN" altLang="en-US" sz="2200" dirty="0">
                <a:solidFill>
                  <a:srgbClr val="000000"/>
                </a:solidFill>
                <a:latin typeface="+mn-lt"/>
              </a:rPr>
              <a:t> </a:t>
            </a:r>
            <a:r>
              <a:rPr lang="en-US" altLang="zh-CN" sz="2200" dirty="0">
                <a:solidFill>
                  <a:srgbClr val="000000"/>
                </a:solidFill>
                <a:latin typeface="+mn-lt"/>
              </a:rPr>
              <a:t>follows</a:t>
            </a:r>
            <a:r>
              <a:rPr lang="zh-CN" altLang="en-US" sz="2200" dirty="0">
                <a:solidFill>
                  <a:srgbClr val="000000"/>
                </a:solidFill>
                <a:latin typeface="+mn-lt"/>
              </a:rPr>
              <a:t> </a:t>
            </a:r>
            <a:r>
              <a:rPr lang="en-US" altLang="zh-CN" sz="2200" dirty="0">
                <a:solidFill>
                  <a:srgbClr val="000000"/>
                </a:solidFill>
                <a:latin typeface="+mn-lt"/>
              </a:rPr>
              <a:t>a</a:t>
            </a:r>
            <a:r>
              <a:rPr lang="zh-CN" altLang="en-US" sz="2200" dirty="0">
                <a:solidFill>
                  <a:srgbClr val="000000"/>
                </a:solidFill>
                <a:latin typeface="+mn-lt"/>
              </a:rPr>
              <a:t> </a:t>
            </a:r>
            <a:r>
              <a:rPr lang="en-US" altLang="zh-CN" sz="2200" dirty="0">
                <a:solidFill>
                  <a:srgbClr val="000000"/>
                </a:solidFill>
                <a:latin typeface="+mn-lt"/>
              </a:rPr>
              <a:t>simple</a:t>
            </a:r>
            <a:r>
              <a:rPr lang="zh-CN" altLang="en-US" sz="2200" dirty="0">
                <a:solidFill>
                  <a:srgbClr val="000000"/>
                </a:solidFill>
                <a:latin typeface="+mn-lt"/>
              </a:rPr>
              <a:t> </a:t>
            </a:r>
            <a:r>
              <a:rPr lang="en-US" altLang="zh-CN" sz="2200" dirty="0">
                <a:solidFill>
                  <a:srgbClr val="000000"/>
                </a:solidFill>
                <a:latin typeface="+mn-lt"/>
              </a:rPr>
              <a:t>routine: an app requests access to</a:t>
            </a:r>
            <a:r>
              <a:rPr lang="zh-CN" altLang="en-US" sz="2200" dirty="0">
                <a:solidFill>
                  <a:srgbClr val="000000"/>
                </a:solidFill>
                <a:latin typeface="+mn-lt"/>
              </a:rPr>
              <a:t> </a:t>
            </a:r>
            <a:r>
              <a:rPr lang="en-US" altLang="zh-CN" sz="2200" dirty="0">
                <a:solidFill>
                  <a:srgbClr val="000000"/>
                </a:solidFill>
                <a:latin typeface="+mn-lt"/>
              </a:rPr>
              <a:t>personal</a:t>
            </a:r>
            <a:r>
              <a:rPr lang="zh-CN" altLang="en-US" sz="2200" dirty="0">
                <a:solidFill>
                  <a:srgbClr val="000000"/>
                </a:solidFill>
                <a:latin typeface="+mn-lt"/>
              </a:rPr>
              <a:t> </a:t>
            </a:r>
            <a:r>
              <a:rPr lang="en-US" altLang="zh-CN" sz="2200" dirty="0">
                <a:solidFill>
                  <a:srgbClr val="000000"/>
                </a:solidFill>
                <a:latin typeface="+mn-lt"/>
              </a:rPr>
              <a:t>data,</a:t>
            </a:r>
            <a:r>
              <a:rPr lang="zh-CN" altLang="en-US" sz="2200" dirty="0">
                <a:solidFill>
                  <a:srgbClr val="000000"/>
                </a:solidFill>
                <a:latin typeface="+mn-lt"/>
              </a:rPr>
              <a:t> </a:t>
            </a:r>
            <a:r>
              <a:rPr lang="en-US" altLang="zh-CN" sz="2200" dirty="0">
                <a:solidFill>
                  <a:srgbClr val="000000"/>
                </a:solidFill>
                <a:latin typeface="+mn-lt"/>
              </a:rPr>
              <a:t>and</a:t>
            </a:r>
            <a:r>
              <a:rPr lang="zh-CN" altLang="en-US" sz="2200" dirty="0">
                <a:solidFill>
                  <a:srgbClr val="000000"/>
                </a:solidFill>
                <a:latin typeface="+mn-lt"/>
              </a:rPr>
              <a:t> </a:t>
            </a:r>
            <a:r>
              <a:rPr lang="en-US" altLang="zh-CN" sz="2200" dirty="0">
                <a:solidFill>
                  <a:srgbClr val="000000"/>
                </a:solidFill>
                <a:latin typeface="+mn-lt"/>
              </a:rPr>
              <a:t>the</a:t>
            </a:r>
            <a:r>
              <a:rPr lang="zh-CN" altLang="en-US" sz="2200" dirty="0">
                <a:solidFill>
                  <a:srgbClr val="000000"/>
                </a:solidFill>
                <a:latin typeface="+mn-lt"/>
              </a:rPr>
              <a:t> </a:t>
            </a:r>
            <a:r>
              <a:rPr lang="en-US" altLang="zh-CN" sz="2200" dirty="0">
                <a:solidFill>
                  <a:srgbClr val="000000"/>
                </a:solidFill>
                <a:latin typeface="+mn-lt"/>
              </a:rPr>
              <a:t>operating</a:t>
            </a:r>
            <a:r>
              <a:rPr lang="zh-CN" altLang="en-US" sz="2200" dirty="0">
                <a:solidFill>
                  <a:srgbClr val="000000"/>
                </a:solidFill>
                <a:latin typeface="+mn-lt"/>
              </a:rPr>
              <a:t> </a:t>
            </a:r>
            <a:r>
              <a:rPr lang="en-US" altLang="zh-CN" sz="2200" dirty="0">
                <a:solidFill>
                  <a:srgbClr val="000000"/>
                </a:solidFill>
                <a:latin typeface="+mn-lt"/>
              </a:rPr>
              <a:t>system</a:t>
            </a:r>
            <a:r>
              <a:rPr lang="zh-CN" altLang="en-US" sz="2200" dirty="0">
                <a:solidFill>
                  <a:srgbClr val="000000"/>
                </a:solidFill>
                <a:latin typeface="+mn-lt"/>
              </a:rPr>
              <a:t> </a:t>
            </a:r>
            <a:r>
              <a:rPr lang="en-US" altLang="zh-CN" sz="2200" dirty="0">
                <a:solidFill>
                  <a:srgbClr val="000000"/>
                </a:solidFill>
                <a:latin typeface="+mn-lt"/>
              </a:rPr>
              <a:t>serves</a:t>
            </a:r>
            <a:r>
              <a:rPr lang="zh-CN" altLang="en-US" sz="2200" dirty="0">
                <a:solidFill>
                  <a:srgbClr val="000000"/>
                </a:solidFill>
                <a:latin typeface="+mn-lt"/>
              </a:rPr>
              <a:t> </a:t>
            </a:r>
            <a:r>
              <a:rPr lang="en-US" altLang="zh-CN" sz="2200" dirty="0">
                <a:solidFill>
                  <a:srgbClr val="000000"/>
                </a:solidFill>
                <a:latin typeface="+mn-lt"/>
              </a:rPr>
              <a:t>the</a:t>
            </a:r>
            <a:r>
              <a:rPr lang="zh-CN" altLang="en-US" sz="2200" dirty="0">
                <a:solidFill>
                  <a:srgbClr val="000000"/>
                </a:solidFill>
                <a:latin typeface="+mn-lt"/>
              </a:rPr>
              <a:t> </a:t>
            </a:r>
            <a:r>
              <a:rPr lang="en-US" altLang="zh-CN" sz="2200" dirty="0">
                <a:solidFill>
                  <a:srgbClr val="000000"/>
                </a:solidFill>
                <a:latin typeface="+mn-lt"/>
              </a:rPr>
              <a:t>personal</a:t>
            </a:r>
            <a:r>
              <a:rPr lang="zh-CN" altLang="en-US" sz="2200" dirty="0">
                <a:solidFill>
                  <a:srgbClr val="000000"/>
                </a:solidFill>
                <a:latin typeface="+mn-lt"/>
              </a:rPr>
              <a:t> </a:t>
            </a:r>
            <a:r>
              <a:rPr lang="en-US" altLang="zh-CN" sz="2200" dirty="0">
                <a:solidFill>
                  <a:srgbClr val="000000"/>
                </a:solidFill>
                <a:latin typeface="+mn-lt"/>
              </a:rPr>
              <a:t>data.</a:t>
            </a:r>
            <a:br>
              <a:rPr lang="en-US" sz="2200" dirty="0">
                <a:latin typeface="+mn-lt"/>
              </a:rPr>
            </a:br>
            <a:endParaRPr lang="en-US" sz="2200" dirty="0">
              <a:latin typeface="+mn-lt"/>
            </a:endParaRPr>
          </a:p>
        </p:txBody>
      </p:sp>
      <p:sp>
        <p:nvSpPr>
          <p:cNvPr id="9" name="TextBox 8">
            <a:extLst>
              <a:ext uri="{FF2B5EF4-FFF2-40B4-BE49-F238E27FC236}">
                <a16:creationId xmlns:a16="http://schemas.microsoft.com/office/drawing/2014/main" id="{3FCAB25C-1F4E-FC9F-83D1-1B6B8D6E73AD}"/>
              </a:ext>
            </a:extLst>
          </p:cNvPr>
          <p:cNvSpPr txBox="1"/>
          <p:nvPr/>
        </p:nvSpPr>
        <p:spPr>
          <a:xfrm>
            <a:off x="789738" y="2784026"/>
            <a:ext cx="4518532" cy="2462213"/>
          </a:xfrm>
          <a:prstGeom prst="rect">
            <a:avLst/>
          </a:prstGeom>
          <a:noFill/>
        </p:spPr>
        <p:txBody>
          <a:bodyPr wrap="square">
            <a:spAutoFit/>
          </a:bodyPr>
          <a:lstStyle/>
          <a:p>
            <a:pPr rtl="0">
              <a:spcBef>
                <a:spcPts val="0"/>
              </a:spcBef>
              <a:spcAft>
                <a:spcPts val="0"/>
              </a:spcAft>
            </a:pPr>
            <a:r>
              <a:rPr lang="en-US" altLang="zh-CN" sz="2200" dirty="0">
                <a:solidFill>
                  <a:srgbClr val="000000"/>
                </a:solidFill>
                <a:latin typeface="+mn-lt"/>
              </a:rPr>
              <a:t>Personal</a:t>
            </a:r>
            <a:r>
              <a:rPr lang="zh-CN" altLang="en-US" sz="2200" dirty="0">
                <a:solidFill>
                  <a:srgbClr val="000000"/>
                </a:solidFill>
                <a:latin typeface="+mn-lt"/>
              </a:rPr>
              <a:t> </a:t>
            </a:r>
            <a:r>
              <a:rPr lang="en-US" altLang="zh-CN" sz="2200" dirty="0">
                <a:solidFill>
                  <a:srgbClr val="000000"/>
                </a:solidFill>
                <a:latin typeface="+mn-lt"/>
              </a:rPr>
              <a:t>data</a:t>
            </a:r>
            <a:r>
              <a:rPr lang="zh-CN" altLang="en-US" sz="2200" dirty="0">
                <a:solidFill>
                  <a:srgbClr val="000000"/>
                </a:solidFill>
                <a:latin typeface="+mn-lt"/>
              </a:rPr>
              <a:t> </a:t>
            </a:r>
            <a:r>
              <a:rPr lang="en-US" altLang="zh-CN" sz="2200" dirty="0">
                <a:solidFill>
                  <a:srgbClr val="000000"/>
                </a:solidFill>
                <a:latin typeface="+mn-lt"/>
              </a:rPr>
              <a:t>request</a:t>
            </a:r>
            <a:r>
              <a:rPr lang="zh-CN" altLang="en-US" sz="2200" dirty="0">
                <a:solidFill>
                  <a:srgbClr val="000000"/>
                </a:solidFill>
                <a:latin typeface="+mn-lt"/>
              </a:rPr>
              <a:t> </a:t>
            </a:r>
            <a:r>
              <a:rPr lang="en-US" altLang="zh-CN" sz="2200" dirty="0">
                <a:solidFill>
                  <a:srgbClr val="000000"/>
                </a:solidFill>
                <a:latin typeface="+mn-lt"/>
              </a:rPr>
              <a:t>of</a:t>
            </a:r>
            <a:r>
              <a:rPr lang="zh-CN" altLang="en-US" sz="2200" dirty="0">
                <a:solidFill>
                  <a:srgbClr val="000000"/>
                </a:solidFill>
                <a:latin typeface="+mn-lt"/>
              </a:rPr>
              <a:t> </a:t>
            </a:r>
            <a:r>
              <a:rPr lang="en-US" altLang="zh-CN" sz="2200" dirty="0">
                <a:solidFill>
                  <a:srgbClr val="000000"/>
                </a:solidFill>
                <a:latin typeface="+mn-lt"/>
              </a:rPr>
              <a:t>an</a:t>
            </a:r>
            <a:r>
              <a:rPr lang="zh-CN" altLang="en-US" sz="2200" dirty="0">
                <a:solidFill>
                  <a:srgbClr val="000000"/>
                </a:solidFill>
                <a:latin typeface="+mn-lt"/>
              </a:rPr>
              <a:t> </a:t>
            </a:r>
            <a:r>
              <a:rPr lang="en-US" altLang="zh-CN" sz="2200" dirty="0">
                <a:solidFill>
                  <a:srgbClr val="000000"/>
                </a:solidFill>
                <a:latin typeface="+mn-lt"/>
              </a:rPr>
              <a:t>app</a:t>
            </a:r>
            <a:r>
              <a:rPr lang="zh-CN" altLang="en-US" sz="2200" dirty="0">
                <a:solidFill>
                  <a:srgbClr val="000000"/>
                </a:solidFill>
                <a:latin typeface="+mn-lt"/>
              </a:rPr>
              <a:t> </a:t>
            </a:r>
            <a:r>
              <a:rPr lang="en-US" altLang="zh-CN" sz="2200" dirty="0">
                <a:solidFill>
                  <a:srgbClr val="000000"/>
                </a:solidFill>
                <a:latin typeface="+mn-lt"/>
              </a:rPr>
              <a:t>is</a:t>
            </a:r>
            <a:r>
              <a:rPr lang="zh-CN" altLang="en-US" sz="2200" dirty="0">
                <a:solidFill>
                  <a:srgbClr val="000000"/>
                </a:solidFill>
                <a:latin typeface="+mn-lt"/>
              </a:rPr>
              <a:t> </a:t>
            </a:r>
            <a:r>
              <a:rPr lang="en-US" altLang="zh-CN" sz="2200" b="1" i="1" dirty="0">
                <a:solidFill>
                  <a:srgbClr val="000000"/>
                </a:solidFill>
                <a:latin typeface="+mn-lt"/>
              </a:rPr>
              <a:t>not</a:t>
            </a:r>
            <a:r>
              <a:rPr lang="zh-CN" altLang="en-US" sz="2200" dirty="0">
                <a:solidFill>
                  <a:srgbClr val="000000"/>
                </a:solidFill>
                <a:latin typeface="+mn-lt"/>
              </a:rPr>
              <a:t> </a:t>
            </a:r>
            <a:r>
              <a:rPr lang="en-US" altLang="zh-CN" sz="2200" dirty="0">
                <a:solidFill>
                  <a:srgbClr val="000000"/>
                </a:solidFill>
                <a:latin typeface="+mn-lt"/>
              </a:rPr>
              <a:t>necessarily</a:t>
            </a:r>
            <a:r>
              <a:rPr lang="zh-CN" altLang="en-US" sz="2200" dirty="0">
                <a:solidFill>
                  <a:srgbClr val="000000"/>
                </a:solidFill>
                <a:latin typeface="+mn-lt"/>
              </a:rPr>
              <a:t> </a:t>
            </a:r>
            <a:r>
              <a:rPr lang="en-US" altLang="zh-CN" sz="2200" dirty="0">
                <a:solidFill>
                  <a:srgbClr val="000000"/>
                </a:solidFill>
                <a:latin typeface="+mn-lt"/>
              </a:rPr>
              <a:t>initiated</a:t>
            </a:r>
            <a:r>
              <a:rPr lang="zh-CN" altLang="en-US" sz="2200" dirty="0">
                <a:solidFill>
                  <a:srgbClr val="000000"/>
                </a:solidFill>
                <a:latin typeface="+mn-lt"/>
              </a:rPr>
              <a:t> </a:t>
            </a:r>
            <a:r>
              <a:rPr lang="en-US" altLang="zh-CN" sz="2200" dirty="0">
                <a:solidFill>
                  <a:srgbClr val="000000"/>
                </a:solidFill>
                <a:latin typeface="+mn-lt"/>
              </a:rPr>
              <a:t>by</a:t>
            </a:r>
            <a:r>
              <a:rPr lang="zh-CN" altLang="en-US" sz="2200" dirty="0">
                <a:solidFill>
                  <a:srgbClr val="000000"/>
                </a:solidFill>
                <a:latin typeface="+mn-lt"/>
              </a:rPr>
              <a:t> </a:t>
            </a:r>
            <a:r>
              <a:rPr lang="en-US" altLang="zh-CN" sz="2200" dirty="0">
                <a:solidFill>
                  <a:srgbClr val="000000"/>
                </a:solidFill>
                <a:latin typeface="+mn-lt"/>
              </a:rPr>
              <a:t>app</a:t>
            </a:r>
            <a:r>
              <a:rPr lang="zh-CN" altLang="en-US" sz="2200" dirty="0">
                <a:solidFill>
                  <a:srgbClr val="000000"/>
                </a:solidFill>
                <a:latin typeface="+mn-lt"/>
              </a:rPr>
              <a:t> </a:t>
            </a:r>
            <a:r>
              <a:rPr lang="en-US" altLang="zh-CN" sz="2200" dirty="0">
                <a:solidFill>
                  <a:srgbClr val="000000"/>
                </a:solidFill>
                <a:latin typeface="+mn-lt"/>
              </a:rPr>
              <a:t>developer’s</a:t>
            </a:r>
            <a:r>
              <a:rPr lang="zh-CN" altLang="en-US" sz="2200" dirty="0">
                <a:solidFill>
                  <a:srgbClr val="000000"/>
                </a:solidFill>
                <a:latin typeface="+mn-lt"/>
              </a:rPr>
              <a:t> </a:t>
            </a:r>
            <a:r>
              <a:rPr lang="en-US" altLang="zh-CN" sz="2200" dirty="0">
                <a:solidFill>
                  <a:srgbClr val="000000"/>
                </a:solidFill>
                <a:latin typeface="+mn-lt"/>
              </a:rPr>
              <a:t>implementation.</a:t>
            </a:r>
            <a:r>
              <a:rPr lang="zh-CN" altLang="en-US" sz="2200" dirty="0">
                <a:solidFill>
                  <a:srgbClr val="000000"/>
                </a:solidFill>
                <a:latin typeface="+mn-lt"/>
              </a:rPr>
              <a:t> </a:t>
            </a:r>
            <a:endParaRPr lang="en-US" altLang="zh-CN" sz="2200" dirty="0">
              <a:solidFill>
                <a:srgbClr val="000000"/>
              </a:solidFill>
              <a:latin typeface="+mn-lt"/>
            </a:endParaRPr>
          </a:p>
          <a:p>
            <a:pPr rtl="0">
              <a:spcBef>
                <a:spcPts val="0"/>
              </a:spcBef>
              <a:spcAft>
                <a:spcPts val="0"/>
              </a:spcAft>
            </a:pPr>
            <a:endParaRPr lang="en-US" altLang="zh-CN" sz="2200" dirty="0">
              <a:solidFill>
                <a:srgbClr val="000000"/>
              </a:solidFill>
              <a:latin typeface="+mn-lt"/>
            </a:endParaRPr>
          </a:p>
          <a:p>
            <a:pPr rtl="0">
              <a:spcBef>
                <a:spcPts val="0"/>
              </a:spcBef>
              <a:spcAft>
                <a:spcPts val="0"/>
              </a:spcAft>
            </a:pPr>
            <a:r>
              <a:rPr lang="en-US" altLang="zh-CN" sz="2200" dirty="0">
                <a:solidFill>
                  <a:srgbClr val="000000"/>
                </a:solidFill>
                <a:latin typeface="+mn-lt"/>
              </a:rPr>
              <a:t>The</a:t>
            </a:r>
            <a:r>
              <a:rPr lang="zh-CN" altLang="en-US" sz="2200" dirty="0">
                <a:solidFill>
                  <a:srgbClr val="000000"/>
                </a:solidFill>
                <a:latin typeface="+mn-lt"/>
              </a:rPr>
              <a:t> </a:t>
            </a:r>
            <a:r>
              <a:rPr lang="en-US" altLang="zh-CN" sz="2200" dirty="0">
                <a:solidFill>
                  <a:srgbClr val="000000"/>
                </a:solidFill>
                <a:latin typeface="+mn-lt"/>
              </a:rPr>
              <a:t>embedding</a:t>
            </a:r>
            <a:r>
              <a:rPr lang="zh-CN" altLang="en-US" sz="2200" dirty="0">
                <a:solidFill>
                  <a:srgbClr val="000000"/>
                </a:solidFill>
                <a:latin typeface="+mn-lt"/>
              </a:rPr>
              <a:t> </a:t>
            </a:r>
            <a:r>
              <a:rPr lang="en-US" altLang="zh-CN" sz="2200" dirty="0">
                <a:solidFill>
                  <a:srgbClr val="000000"/>
                </a:solidFill>
                <a:latin typeface="+mn-lt"/>
              </a:rPr>
              <a:t>SDKs,</a:t>
            </a:r>
            <a:r>
              <a:rPr lang="zh-CN" altLang="en-US" sz="2200" dirty="0">
                <a:solidFill>
                  <a:srgbClr val="000000"/>
                </a:solidFill>
                <a:latin typeface="+mn-lt"/>
              </a:rPr>
              <a:t> </a:t>
            </a:r>
            <a:r>
              <a:rPr lang="en-US" altLang="zh-CN" sz="2200" dirty="0">
                <a:solidFill>
                  <a:srgbClr val="000000"/>
                </a:solidFill>
                <a:latin typeface="+mn-lt"/>
              </a:rPr>
              <a:t>libraries,</a:t>
            </a:r>
            <a:r>
              <a:rPr lang="zh-CN" altLang="en-US" sz="2200" dirty="0">
                <a:solidFill>
                  <a:srgbClr val="000000"/>
                </a:solidFill>
                <a:latin typeface="+mn-lt"/>
              </a:rPr>
              <a:t> </a:t>
            </a:r>
            <a:r>
              <a:rPr lang="en-US" altLang="zh-CN" sz="2200" dirty="0">
                <a:solidFill>
                  <a:srgbClr val="000000"/>
                </a:solidFill>
                <a:latin typeface="+mn-lt"/>
              </a:rPr>
              <a:t>and</a:t>
            </a:r>
            <a:r>
              <a:rPr lang="zh-CN" altLang="en-US" sz="2200" dirty="0">
                <a:solidFill>
                  <a:srgbClr val="000000"/>
                </a:solidFill>
                <a:latin typeface="+mn-lt"/>
              </a:rPr>
              <a:t> </a:t>
            </a:r>
            <a:r>
              <a:rPr lang="en-US" altLang="zh-CN" sz="2200" dirty="0">
                <a:solidFill>
                  <a:srgbClr val="000000"/>
                </a:solidFill>
                <a:latin typeface="+mn-lt"/>
              </a:rPr>
              <a:t>ML</a:t>
            </a:r>
            <a:r>
              <a:rPr lang="zh-CN" altLang="en-US" sz="2200" dirty="0">
                <a:solidFill>
                  <a:srgbClr val="000000"/>
                </a:solidFill>
                <a:latin typeface="+mn-lt"/>
              </a:rPr>
              <a:t> </a:t>
            </a:r>
            <a:r>
              <a:rPr lang="en-US" altLang="zh-CN" sz="2200" dirty="0">
                <a:solidFill>
                  <a:srgbClr val="000000"/>
                </a:solidFill>
                <a:latin typeface="+mn-lt"/>
              </a:rPr>
              <a:t>components</a:t>
            </a:r>
            <a:r>
              <a:rPr lang="zh-CN" altLang="en-US" sz="2200" dirty="0">
                <a:solidFill>
                  <a:srgbClr val="000000"/>
                </a:solidFill>
                <a:latin typeface="+mn-lt"/>
              </a:rPr>
              <a:t> </a:t>
            </a:r>
            <a:r>
              <a:rPr lang="en-US" altLang="zh-CN" sz="2200" dirty="0">
                <a:solidFill>
                  <a:srgbClr val="000000"/>
                </a:solidFill>
                <a:latin typeface="+mn-lt"/>
              </a:rPr>
              <a:t>may</a:t>
            </a:r>
            <a:r>
              <a:rPr lang="zh-CN" altLang="en-US" sz="2200" dirty="0">
                <a:solidFill>
                  <a:srgbClr val="000000"/>
                </a:solidFill>
                <a:latin typeface="+mn-lt"/>
              </a:rPr>
              <a:t> </a:t>
            </a:r>
            <a:r>
              <a:rPr lang="en-US" altLang="zh-CN" sz="2200" dirty="0">
                <a:solidFill>
                  <a:srgbClr val="000000"/>
                </a:solidFill>
                <a:latin typeface="+mn-lt"/>
              </a:rPr>
              <a:t>also</a:t>
            </a:r>
            <a:r>
              <a:rPr lang="zh-CN" altLang="en-US" sz="2200" dirty="0">
                <a:solidFill>
                  <a:srgbClr val="000000"/>
                </a:solidFill>
                <a:latin typeface="+mn-lt"/>
              </a:rPr>
              <a:t> </a:t>
            </a:r>
            <a:r>
              <a:rPr lang="en-US" altLang="zh-CN" sz="2200" dirty="0">
                <a:solidFill>
                  <a:srgbClr val="000000"/>
                </a:solidFill>
                <a:latin typeface="+mn-lt"/>
              </a:rPr>
              <a:t>collect</a:t>
            </a:r>
            <a:r>
              <a:rPr lang="zh-CN" altLang="en-US" sz="2200" dirty="0">
                <a:solidFill>
                  <a:srgbClr val="000000"/>
                </a:solidFill>
                <a:latin typeface="+mn-lt"/>
              </a:rPr>
              <a:t> </a:t>
            </a:r>
            <a:r>
              <a:rPr lang="en-US" altLang="zh-CN" sz="2200" dirty="0">
                <a:solidFill>
                  <a:srgbClr val="000000"/>
                </a:solidFill>
                <a:latin typeface="+mn-lt"/>
              </a:rPr>
              <a:t>personal</a:t>
            </a:r>
            <a:r>
              <a:rPr lang="zh-CN" altLang="en-US" sz="2200" dirty="0">
                <a:solidFill>
                  <a:srgbClr val="000000"/>
                </a:solidFill>
                <a:latin typeface="+mn-lt"/>
              </a:rPr>
              <a:t> </a:t>
            </a:r>
            <a:r>
              <a:rPr lang="en-US" altLang="zh-CN" sz="2200" dirty="0">
                <a:solidFill>
                  <a:srgbClr val="000000"/>
                </a:solidFill>
                <a:latin typeface="+mn-lt"/>
              </a:rPr>
              <a:t>data.</a:t>
            </a:r>
            <a:endParaRPr lang="en-US" sz="2200" b="0" dirty="0">
              <a:effectLst/>
              <a:latin typeface="+mn-lt"/>
            </a:endParaRPr>
          </a:p>
        </p:txBody>
      </p:sp>
      <p:pic>
        <p:nvPicPr>
          <p:cNvPr id="2" name="Picture 2" descr="Android Device Manager | Locate, Lock, Wipe Android Devices Remotely">
            <a:extLst>
              <a:ext uri="{FF2B5EF4-FFF2-40B4-BE49-F238E27FC236}">
                <a16:creationId xmlns:a16="http://schemas.microsoft.com/office/drawing/2014/main" id="{6AD68901-AFCF-BF6E-5088-E5416816E2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4724" y="2935559"/>
            <a:ext cx="2562535" cy="279228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C67B280E-CF82-DA21-3347-BA9119537317}"/>
              </a:ext>
            </a:extLst>
          </p:cNvPr>
          <p:cNvGrpSpPr/>
          <p:nvPr/>
        </p:nvGrpSpPr>
        <p:grpSpPr>
          <a:xfrm>
            <a:off x="5800508" y="3368588"/>
            <a:ext cx="1662546" cy="2723555"/>
            <a:chOff x="5800508" y="3368588"/>
            <a:chExt cx="1662546" cy="2723555"/>
          </a:xfrm>
        </p:grpSpPr>
        <p:pic>
          <p:nvPicPr>
            <p:cNvPr id="1028" name="Picture 4" descr="Android codelabs | Get started | Android Developers">
              <a:extLst>
                <a:ext uri="{FF2B5EF4-FFF2-40B4-BE49-F238E27FC236}">
                  <a16:creationId xmlns:a16="http://schemas.microsoft.com/office/drawing/2014/main" id="{9D99DC58-5CBF-1E03-42DD-994E9B7D4B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5364" y="3368588"/>
              <a:ext cx="899458" cy="89945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7D8F2C81-C191-9410-43EA-8F0E1D658250}"/>
                </a:ext>
              </a:extLst>
            </p:cNvPr>
            <p:cNvSpPr/>
            <p:nvPr/>
          </p:nvSpPr>
          <p:spPr>
            <a:xfrm>
              <a:off x="5800508" y="4001005"/>
              <a:ext cx="1662546" cy="1829528"/>
            </a:xfrm>
            <a:prstGeom prst="roundRect">
              <a:avLst>
                <a:gd name="adj" fmla="val 6554"/>
              </a:avLst>
            </a:prstGeom>
            <a:solidFill>
              <a:schemeClr val="bg1">
                <a:lumMod val="9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7925902-19A9-BE86-8B06-663D36F82345}"/>
                </a:ext>
              </a:extLst>
            </p:cNvPr>
            <p:cNvSpPr txBox="1"/>
            <p:nvPr/>
          </p:nvSpPr>
          <p:spPr>
            <a:xfrm>
              <a:off x="5926931" y="4039403"/>
              <a:ext cx="1409700" cy="584775"/>
            </a:xfrm>
            <a:prstGeom prst="rect">
              <a:avLst/>
            </a:prstGeom>
            <a:noFill/>
          </p:spPr>
          <p:txBody>
            <a:bodyPr wrap="square" rtlCol="0">
              <a:spAutoFit/>
            </a:bodyPr>
            <a:lstStyle/>
            <a:p>
              <a:pPr algn="ctr"/>
              <a:r>
                <a:rPr lang="en-US" sz="1100" dirty="0">
                  <a:latin typeface="+mn-lt"/>
                </a:rPr>
                <a:t>App developer’s implementation  </a:t>
              </a:r>
              <a:r>
                <a:rPr lang="en-US" sz="1000" dirty="0">
                  <a:latin typeface="+mn-lt"/>
                </a:rPr>
                <a:t>(core functionality)</a:t>
              </a:r>
              <a:endParaRPr lang="en-US" sz="1100" dirty="0">
                <a:latin typeface="+mn-lt"/>
              </a:endParaRPr>
            </a:p>
          </p:txBody>
        </p:sp>
        <p:sp>
          <p:nvSpPr>
            <p:cNvPr id="10" name="Rectangle: Rounded Corners 9">
              <a:extLst>
                <a:ext uri="{FF2B5EF4-FFF2-40B4-BE49-F238E27FC236}">
                  <a16:creationId xmlns:a16="http://schemas.microsoft.com/office/drawing/2014/main" id="{ACBE0614-C387-C625-382C-25C14D5AC4CC}"/>
                </a:ext>
              </a:extLst>
            </p:cNvPr>
            <p:cNvSpPr/>
            <p:nvPr/>
          </p:nvSpPr>
          <p:spPr>
            <a:xfrm>
              <a:off x="5926930" y="4712024"/>
              <a:ext cx="1409699" cy="259496"/>
            </a:xfrm>
            <a:prstGeom prst="roundRect">
              <a:avLst>
                <a:gd name="adj" fmla="val 6554"/>
              </a:avLst>
            </a:prstGeom>
            <a:solidFill>
              <a:schemeClr val="accent1">
                <a:lumMod val="20000"/>
                <a:lumOff val="8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SDKs</a:t>
              </a:r>
            </a:p>
          </p:txBody>
        </p:sp>
        <p:sp>
          <p:nvSpPr>
            <p:cNvPr id="11" name="Rectangle: Rounded Corners 10">
              <a:extLst>
                <a:ext uri="{FF2B5EF4-FFF2-40B4-BE49-F238E27FC236}">
                  <a16:creationId xmlns:a16="http://schemas.microsoft.com/office/drawing/2014/main" id="{61FB68F2-CCD0-B182-4A7A-38674832A510}"/>
                </a:ext>
              </a:extLst>
            </p:cNvPr>
            <p:cNvSpPr/>
            <p:nvPr/>
          </p:nvSpPr>
          <p:spPr>
            <a:xfrm>
              <a:off x="5926929" y="5060211"/>
              <a:ext cx="1409700" cy="292587"/>
            </a:xfrm>
            <a:prstGeom prst="roundRect">
              <a:avLst>
                <a:gd name="adj" fmla="val 6554"/>
              </a:avLst>
            </a:prstGeom>
            <a:solidFill>
              <a:schemeClr val="accent3">
                <a:lumMod val="20000"/>
                <a:lumOff val="8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100" dirty="0">
                  <a:solidFill>
                    <a:schemeClr val="tx1"/>
                  </a:solidFill>
                </a:rPr>
                <a:t>Libraries</a:t>
              </a:r>
              <a:endParaRPr lang="en-US" sz="1100" dirty="0">
                <a:solidFill>
                  <a:schemeClr val="tx1"/>
                </a:solidFill>
              </a:endParaRPr>
            </a:p>
          </p:txBody>
        </p:sp>
        <p:sp>
          <p:nvSpPr>
            <p:cNvPr id="12" name="TextBox 11">
              <a:extLst>
                <a:ext uri="{FF2B5EF4-FFF2-40B4-BE49-F238E27FC236}">
                  <a16:creationId xmlns:a16="http://schemas.microsoft.com/office/drawing/2014/main" id="{810BB83D-32B4-1F9C-E936-4B52870BFAD1}"/>
                </a:ext>
              </a:extLst>
            </p:cNvPr>
            <p:cNvSpPr txBox="1"/>
            <p:nvPr/>
          </p:nvSpPr>
          <p:spPr>
            <a:xfrm>
              <a:off x="5926929" y="5830533"/>
              <a:ext cx="1409700" cy="261610"/>
            </a:xfrm>
            <a:prstGeom prst="rect">
              <a:avLst/>
            </a:prstGeom>
            <a:noFill/>
          </p:spPr>
          <p:txBody>
            <a:bodyPr wrap="square" rtlCol="0">
              <a:spAutoFit/>
            </a:bodyPr>
            <a:lstStyle/>
            <a:p>
              <a:pPr algn="ctr"/>
              <a:r>
                <a:rPr lang="en-US" sz="1100" dirty="0">
                  <a:latin typeface="+mn-lt"/>
                </a:rPr>
                <a:t>An app</a:t>
              </a:r>
            </a:p>
          </p:txBody>
        </p:sp>
      </p:grpSp>
      <p:sp>
        <p:nvSpPr>
          <p:cNvPr id="13" name="Arc 12">
            <a:extLst>
              <a:ext uri="{FF2B5EF4-FFF2-40B4-BE49-F238E27FC236}">
                <a16:creationId xmlns:a16="http://schemas.microsoft.com/office/drawing/2014/main" id="{17FE5040-01A3-B8B4-00E0-E62C3C5BEFA9}"/>
              </a:ext>
            </a:extLst>
          </p:cNvPr>
          <p:cNvSpPr/>
          <p:nvPr/>
        </p:nvSpPr>
        <p:spPr>
          <a:xfrm rot="18691420">
            <a:off x="6920129" y="4012432"/>
            <a:ext cx="2375065" cy="1455129"/>
          </a:xfrm>
          <a:prstGeom prst="arc">
            <a:avLst/>
          </a:prstGeom>
          <a:ln w="28575">
            <a:headEnd type="none" w="med" len="med"/>
            <a:tailEnd type="triangl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1DC23F42-DBBA-BE18-E0E9-FEC2448A5231}"/>
              </a:ext>
            </a:extLst>
          </p:cNvPr>
          <p:cNvSpPr txBox="1"/>
          <p:nvPr/>
        </p:nvSpPr>
        <p:spPr>
          <a:xfrm>
            <a:off x="7437901" y="3435803"/>
            <a:ext cx="1409700" cy="261610"/>
          </a:xfrm>
          <a:prstGeom prst="rect">
            <a:avLst/>
          </a:prstGeom>
          <a:noFill/>
        </p:spPr>
        <p:txBody>
          <a:bodyPr wrap="square" rtlCol="0">
            <a:spAutoFit/>
          </a:bodyPr>
          <a:lstStyle/>
          <a:p>
            <a:pPr algn="ctr"/>
            <a:r>
              <a:rPr lang="en-US" sz="1100" dirty="0">
                <a:latin typeface="+mn-lt"/>
              </a:rPr>
              <a:t>Request</a:t>
            </a:r>
          </a:p>
        </p:txBody>
      </p:sp>
      <p:sp>
        <p:nvSpPr>
          <p:cNvPr id="4" name="Arc 3">
            <a:extLst>
              <a:ext uri="{FF2B5EF4-FFF2-40B4-BE49-F238E27FC236}">
                <a16:creationId xmlns:a16="http://schemas.microsoft.com/office/drawing/2014/main" id="{AC7C7C92-FA83-E979-0FF1-1E2ACC203B79}"/>
              </a:ext>
            </a:extLst>
          </p:cNvPr>
          <p:cNvSpPr/>
          <p:nvPr/>
        </p:nvSpPr>
        <p:spPr>
          <a:xfrm rot="8063658">
            <a:off x="7204724" y="3745427"/>
            <a:ext cx="2375065" cy="1455129"/>
          </a:xfrm>
          <a:prstGeom prst="arc">
            <a:avLst/>
          </a:prstGeom>
          <a:ln w="28575">
            <a:headEnd type="none" w="med" len="med"/>
            <a:tailEnd type="triangl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7B04B0EC-DE0F-D310-F0C6-22A38AAD7802}"/>
              </a:ext>
            </a:extLst>
          </p:cNvPr>
          <p:cNvSpPr txBox="1"/>
          <p:nvPr/>
        </p:nvSpPr>
        <p:spPr>
          <a:xfrm>
            <a:off x="7475424" y="4944895"/>
            <a:ext cx="1409700" cy="261610"/>
          </a:xfrm>
          <a:prstGeom prst="rect">
            <a:avLst/>
          </a:prstGeom>
          <a:noFill/>
        </p:spPr>
        <p:txBody>
          <a:bodyPr wrap="square" rtlCol="0">
            <a:spAutoFit/>
          </a:bodyPr>
          <a:lstStyle/>
          <a:p>
            <a:pPr algn="ctr"/>
            <a:r>
              <a:rPr lang="en-US" altLang="zh-CN" sz="1100" dirty="0">
                <a:latin typeface="+mn-lt"/>
              </a:rPr>
              <a:t>Serve</a:t>
            </a:r>
            <a:endParaRPr lang="en-US" sz="1100" dirty="0">
              <a:latin typeface="+mn-lt"/>
            </a:endParaRPr>
          </a:p>
        </p:txBody>
      </p:sp>
      <p:sp>
        <p:nvSpPr>
          <p:cNvPr id="17" name="Rectangle: Rounded Corners 10">
            <a:extLst>
              <a:ext uri="{FF2B5EF4-FFF2-40B4-BE49-F238E27FC236}">
                <a16:creationId xmlns:a16="http://schemas.microsoft.com/office/drawing/2014/main" id="{A3ED9289-8097-F8FD-62D4-22EE56B1A73F}"/>
              </a:ext>
            </a:extLst>
          </p:cNvPr>
          <p:cNvSpPr/>
          <p:nvPr/>
        </p:nvSpPr>
        <p:spPr>
          <a:xfrm>
            <a:off x="5926929" y="5431711"/>
            <a:ext cx="1409700" cy="292587"/>
          </a:xfrm>
          <a:prstGeom prst="roundRect">
            <a:avLst>
              <a:gd name="adj" fmla="val 6554"/>
            </a:avLst>
          </a:prstGeom>
          <a:solidFill>
            <a:schemeClr val="accent2">
              <a:lumMod val="20000"/>
              <a:lumOff val="8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solidFill>
              </a:rPr>
              <a:t>ML components</a:t>
            </a:r>
          </a:p>
        </p:txBody>
      </p:sp>
    </p:spTree>
    <p:extLst>
      <p:ext uri="{BB962C8B-B14F-4D97-AF65-F5344CB8AC3E}">
        <p14:creationId xmlns:p14="http://schemas.microsoft.com/office/powerpoint/2010/main" val="8947252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74ED7-F406-2E44-1D70-7E804CC17445}"/>
              </a:ext>
            </a:extLst>
          </p:cNvPr>
          <p:cNvSpPr>
            <a:spLocks noGrp="1"/>
          </p:cNvSpPr>
          <p:nvPr>
            <p:ph type="title"/>
          </p:nvPr>
        </p:nvSpPr>
        <p:spPr>
          <a:xfrm>
            <a:off x="697392" y="284611"/>
            <a:ext cx="8771693" cy="500270"/>
          </a:xfrm>
        </p:spPr>
        <p:txBody>
          <a:bodyPr/>
          <a:lstStyle/>
          <a:p>
            <a:r>
              <a:rPr lang="en-US" altLang="zh-CN" dirty="0">
                <a:solidFill>
                  <a:srgbClr val="0065BE"/>
                </a:solidFill>
              </a:rPr>
              <a:t>Contributions</a:t>
            </a:r>
            <a:endParaRPr lang="en-SG" dirty="0">
              <a:solidFill>
                <a:srgbClr val="0065BE"/>
              </a:solidFill>
            </a:endParaRPr>
          </a:p>
        </p:txBody>
      </p:sp>
      <p:sp>
        <p:nvSpPr>
          <p:cNvPr id="3" name="Slide Number Placeholder 2">
            <a:extLst>
              <a:ext uri="{FF2B5EF4-FFF2-40B4-BE49-F238E27FC236}">
                <a16:creationId xmlns:a16="http://schemas.microsoft.com/office/drawing/2014/main" id="{339E17AA-144B-195A-83D9-BE81DB89A52D}"/>
              </a:ext>
            </a:extLst>
          </p:cNvPr>
          <p:cNvSpPr>
            <a:spLocks noGrp="1"/>
          </p:cNvSpPr>
          <p:nvPr>
            <p:ph type="sldNum" sz="quarter" idx="10"/>
          </p:nvPr>
        </p:nvSpPr>
        <p:spPr/>
        <p:txBody>
          <a:bodyPr/>
          <a:lstStyle/>
          <a:p>
            <a:fld id="{5F396457-15B3-4E2E-8B13-7B7D237986EE}" type="slidenum">
              <a:rPr lang="en-US" altLang="en-US" smtClean="0"/>
              <a:pPr/>
              <a:t>50</a:t>
            </a:fld>
            <a:endParaRPr lang="en-US" altLang="en-US"/>
          </a:p>
        </p:txBody>
      </p:sp>
      <p:sp>
        <p:nvSpPr>
          <p:cNvPr id="8" name="Text Placeholder 2">
            <a:extLst>
              <a:ext uri="{FF2B5EF4-FFF2-40B4-BE49-F238E27FC236}">
                <a16:creationId xmlns:a16="http://schemas.microsoft.com/office/drawing/2014/main" id="{42DA22D0-FB9B-02B2-AEBE-6C0A164250DE}"/>
              </a:ext>
            </a:extLst>
          </p:cNvPr>
          <p:cNvSpPr txBox="1">
            <a:spLocks/>
          </p:cNvSpPr>
          <p:nvPr/>
        </p:nvSpPr>
        <p:spPr>
          <a:xfrm>
            <a:off x="697392" y="1566807"/>
            <a:ext cx="10581635" cy="3724386"/>
          </a:xfrm>
          <a:prstGeom prst="rect">
            <a:avLst/>
          </a:prstGeom>
        </p:spPr>
        <p:txBody>
          <a:bodyPr vert="horz" wrap="square" lIns="91440" tIns="45720" rIns="91440" bIns="45720" numCol="1" anchor="t" anchorCtr="0" compatLnSpc="1">
            <a:prstTxWarp prst="textNoShape">
              <a:avLst/>
            </a:prstTxWarp>
            <a:noAutofit/>
          </a:bodyPr>
          <a:lstStyle>
            <a:defPPr>
              <a:defRPr lang="en-US"/>
            </a:defPPr>
            <a:lvl1pPr algn="r" rtl="0" eaLnBrk="1" fontAlgn="base" hangingPunct="1">
              <a:spcBef>
                <a:spcPct val="0"/>
              </a:spcBef>
              <a:spcAft>
                <a:spcPct val="0"/>
              </a:spcAft>
              <a:defRPr sz="1800" kern="1200">
                <a:solidFill>
                  <a:srgbClr val="7F7F7F"/>
                </a:solidFill>
                <a:latin typeface="Frutiger LT 55 Roman"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Century Gothic" panose="020B0502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Century Gothic" panose="020B0502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Century Gothic" panose="020B0502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Century Gothic" panose="020B0502020202020204" pitchFamily="34" charset="0"/>
                <a:ea typeface="MS PGothic" panose="020B0600070205080204" pitchFamily="34" charset="-128"/>
                <a:cs typeface="+mn-cs"/>
              </a:defRPr>
            </a:lvl9pPr>
          </a:lstStyle>
          <a:p>
            <a:pPr marL="457200" indent="-457200" algn="l">
              <a:lnSpc>
                <a:spcPct val="200000"/>
              </a:lnSpc>
              <a:buFont typeface="Arial" panose="020B0604020202020204" pitchFamily="34" charset="0"/>
              <a:buChar char="•"/>
            </a:pPr>
            <a:r>
              <a:rPr lang="en-US" altLang="zh-CN" sz="2200" dirty="0">
                <a:solidFill>
                  <a:schemeClr val="tx1"/>
                </a:solidFill>
                <a:latin typeface="+mn-lt"/>
              </a:rPr>
              <a:t>Detecting potential privacy leakage in a large-scale</a:t>
            </a:r>
          </a:p>
          <a:p>
            <a:pPr marL="457200" indent="-457200" algn="l">
              <a:lnSpc>
                <a:spcPct val="200000"/>
              </a:lnSpc>
              <a:buFont typeface="Arial" panose="020B0604020202020204" pitchFamily="34" charset="0"/>
              <a:buChar char="•"/>
            </a:pPr>
            <a:r>
              <a:rPr lang="en-US" sz="2200" dirty="0">
                <a:solidFill>
                  <a:schemeClr val="tx1"/>
                </a:solidFill>
                <a:latin typeface="+mn-lt"/>
              </a:rPr>
              <a:t>Revelation of landscape of privacy protection at the SDK level</a:t>
            </a:r>
          </a:p>
          <a:p>
            <a:pPr marL="914400" lvl="1" indent="-457200">
              <a:lnSpc>
                <a:spcPct val="150000"/>
              </a:lnSpc>
              <a:buFont typeface="Arial" panose="020B0604020202020204" pitchFamily="34" charset="0"/>
              <a:buChar char="•"/>
            </a:pPr>
            <a:r>
              <a:rPr lang="en-US" sz="2000" dirty="0">
                <a:latin typeface="+mn-lt"/>
              </a:rPr>
              <a:t>338 potential privacy leakages detected from 158 SDKs</a:t>
            </a:r>
          </a:p>
          <a:p>
            <a:pPr marL="914400" lvl="1" indent="-457200">
              <a:lnSpc>
                <a:spcPct val="150000"/>
              </a:lnSpc>
              <a:buFont typeface="Arial" panose="020B0604020202020204" pitchFamily="34" charset="0"/>
              <a:buChar char="•"/>
            </a:pPr>
            <a:r>
              <a:rPr lang="en-US" sz="2000" dirty="0">
                <a:solidFill>
                  <a:schemeClr val="tx1"/>
                </a:solidFill>
                <a:latin typeface="+mn-lt"/>
              </a:rPr>
              <a:t>Less than 70% of the examined SDKs provide privacy policies</a:t>
            </a:r>
          </a:p>
          <a:p>
            <a:pPr marL="914400" lvl="1" indent="-457200">
              <a:lnSpc>
                <a:spcPct val="150000"/>
              </a:lnSpc>
              <a:buFont typeface="Arial" panose="020B0604020202020204" pitchFamily="34" charset="0"/>
              <a:buChar char="•"/>
            </a:pPr>
            <a:r>
              <a:rPr lang="en-US" sz="2000" dirty="0">
                <a:latin typeface="+mn-lt"/>
              </a:rPr>
              <a:t>Approximately 37% of SDKs are found indulging in the over-collection of privacy data, 88% of SDKs falsely claim their data request.</a:t>
            </a:r>
            <a:endParaRPr lang="en-US" sz="2000" dirty="0">
              <a:solidFill>
                <a:schemeClr val="tx1"/>
              </a:solidFill>
              <a:latin typeface="+mn-lt"/>
            </a:endParaRPr>
          </a:p>
          <a:p>
            <a:pPr marL="457200" indent="-457200" algn="l">
              <a:lnSpc>
                <a:spcPct val="200000"/>
              </a:lnSpc>
              <a:buFont typeface="Arial" panose="020B0604020202020204" pitchFamily="34" charset="0"/>
              <a:buChar char="•"/>
            </a:pPr>
            <a:r>
              <a:rPr lang="en-US" sz="2200" dirty="0">
                <a:solidFill>
                  <a:schemeClr val="tx1"/>
                </a:solidFill>
                <a:latin typeface="+mn-lt"/>
              </a:rPr>
              <a:t>Amplified privacy risk caused by pre-installed privileged</a:t>
            </a:r>
          </a:p>
        </p:txBody>
      </p:sp>
    </p:spTree>
    <p:extLst>
      <p:ext uri="{BB962C8B-B14F-4D97-AF65-F5344CB8AC3E}">
        <p14:creationId xmlns:p14="http://schemas.microsoft.com/office/powerpoint/2010/main" val="37314499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E9CC7-4914-9A85-2227-D4DF8D10E5E6}"/>
              </a:ext>
            </a:extLst>
          </p:cNvPr>
          <p:cNvSpPr>
            <a:spLocks noGrp="1"/>
          </p:cNvSpPr>
          <p:nvPr>
            <p:ph type="title"/>
          </p:nvPr>
        </p:nvSpPr>
        <p:spPr>
          <a:xfrm>
            <a:off x="651672" y="688799"/>
            <a:ext cx="8771693" cy="500270"/>
          </a:xfrm>
        </p:spPr>
        <p:txBody>
          <a:bodyPr/>
          <a:lstStyle/>
          <a:p>
            <a:r>
              <a:rPr lang="en-US" sz="3200" dirty="0">
                <a:solidFill>
                  <a:srgbClr val="0065BE"/>
                </a:solidFill>
                <a:latin typeface="+mj-lt"/>
              </a:rPr>
              <a:t>Future</a:t>
            </a:r>
            <a:r>
              <a:rPr lang="zh-CN" altLang="en-US" sz="3200" dirty="0">
                <a:solidFill>
                  <a:srgbClr val="0065BE"/>
                </a:solidFill>
                <a:latin typeface="+mj-lt"/>
              </a:rPr>
              <a:t> </a:t>
            </a:r>
            <a:r>
              <a:rPr lang="en-US" altLang="zh-CN" sz="3200" dirty="0">
                <a:solidFill>
                  <a:srgbClr val="0065BE"/>
                </a:solidFill>
                <a:latin typeface="+mj-lt"/>
              </a:rPr>
              <a:t>Research</a:t>
            </a:r>
            <a:r>
              <a:rPr lang="zh-CN" altLang="en-US" sz="3200" dirty="0">
                <a:solidFill>
                  <a:srgbClr val="0065BE"/>
                </a:solidFill>
                <a:latin typeface="+mj-lt"/>
              </a:rPr>
              <a:t> </a:t>
            </a:r>
            <a:r>
              <a:rPr lang="en-US" altLang="zh-CN" sz="3200" dirty="0">
                <a:solidFill>
                  <a:srgbClr val="0065BE"/>
                </a:solidFill>
                <a:latin typeface="+mj-lt"/>
              </a:rPr>
              <a:t>Directions</a:t>
            </a:r>
            <a:endParaRPr lang="en-AU" sz="3200" dirty="0">
              <a:solidFill>
                <a:srgbClr val="0065BE"/>
              </a:solidFill>
              <a:latin typeface="+mj-lt"/>
            </a:endParaRPr>
          </a:p>
        </p:txBody>
      </p:sp>
      <p:sp>
        <p:nvSpPr>
          <p:cNvPr id="3" name="Slide Number Placeholder 2">
            <a:extLst>
              <a:ext uri="{FF2B5EF4-FFF2-40B4-BE49-F238E27FC236}">
                <a16:creationId xmlns:a16="http://schemas.microsoft.com/office/drawing/2014/main" id="{DAB03788-00A2-F4B5-63D6-5E515434247B}"/>
              </a:ext>
            </a:extLst>
          </p:cNvPr>
          <p:cNvSpPr>
            <a:spLocks noGrp="1"/>
          </p:cNvSpPr>
          <p:nvPr>
            <p:ph type="sldNum" sz="quarter" idx="10"/>
          </p:nvPr>
        </p:nvSpPr>
        <p:spPr/>
        <p:txBody>
          <a:bodyPr/>
          <a:lstStyle/>
          <a:p>
            <a:fld id="{5F396457-15B3-4E2E-8B13-7B7D237986EE}" type="slidenum">
              <a:rPr lang="en-US" altLang="en-US" smtClean="0"/>
              <a:pPr/>
              <a:t>51</a:t>
            </a:fld>
            <a:endParaRPr lang="en-US" altLang="en-US" dirty="0"/>
          </a:p>
        </p:txBody>
      </p:sp>
      <p:sp>
        <p:nvSpPr>
          <p:cNvPr id="4" name="TextBox 3">
            <a:extLst>
              <a:ext uri="{FF2B5EF4-FFF2-40B4-BE49-F238E27FC236}">
                <a16:creationId xmlns:a16="http://schemas.microsoft.com/office/drawing/2014/main" id="{164BB098-20BA-7F73-92DC-8877ABF33A4D}"/>
              </a:ext>
            </a:extLst>
          </p:cNvPr>
          <p:cNvSpPr txBox="1"/>
          <p:nvPr/>
        </p:nvSpPr>
        <p:spPr>
          <a:xfrm>
            <a:off x="651672" y="2021311"/>
            <a:ext cx="10527342" cy="3046988"/>
          </a:xfrm>
          <a:prstGeom prst="rect">
            <a:avLst/>
          </a:prstGeom>
          <a:noFill/>
        </p:spPr>
        <p:txBody>
          <a:bodyPr wrap="square" rtlCol="0">
            <a:spAutoFit/>
          </a:bodyPr>
          <a:lstStyle/>
          <a:p>
            <a:pPr marL="285750" indent="-285750">
              <a:buFont typeface="Arial" panose="020B0604020202020204" pitchFamily="34" charset="0"/>
              <a:buChar char="•"/>
            </a:pPr>
            <a:r>
              <a:rPr lang="en-US" b="1" dirty="0">
                <a:latin typeface="+mn-lt"/>
              </a:rPr>
              <a:t>Exploring the latest causal LLMs in privacy policy analysis</a:t>
            </a:r>
            <a:endParaRPr lang="en-US" dirty="0">
              <a:latin typeface="+mn-lt"/>
            </a:endParaRPr>
          </a:p>
          <a:p>
            <a:pPr marL="742950" lvl="1" indent="-285750">
              <a:buFont typeface="Arial" panose="020B0604020202020204" pitchFamily="34" charset="0"/>
              <a:buChar char="•"/>
            </a:pPr>
            <a:r>
              <a:rPr lang="en-US" altLang="zh-CN" dirty="0">
                <a:latin typeface="+mn-lt"/>
              </a:rPr>
              <a:t>Latest</a:t>
            </a:r>
            <a:r>
              <a:rPr lang="zh-CN" altLang="en-US" dirty="0">
                <a:latin typeface="+mn-lt"/>
              </a:rPr>
              <a:t> </a:t>
            </a:r>
            <a:r>
              <a:rPr lang="en-US" altLang="zh-CN" dirty="0">
                <a:latin typeface="+mn-lt"/>
              </a:rPr>
              <a:t>causal</a:t>
            </a:r>
            <a:r>
              <a:rPr lang="zh-CN" altLang="en-US" dirty="0">
                <a:latin typeface="+mn-lt"/>
              </a:rPr>
              <a:t> </a:t>
            </a:r>
            <a:r>
              <a:rPr lang="en-US" altLang="zh-CN" dirty="0">
                <a:latin typeface="+mn-lt"/>
              </a:rPr>
              <a:t>LLMs</a:t>
            </a:r>
            <a:r>
              <a:rPr lang="zh-CN" altLang="en-US" dirty="0">
                <a:latin typeface="+mn-lt"/>
              </a:rPr>
              <a:t> </a:t>
            </a:r>
            <a:r>
              <a:rPr lang="en-US" altLang="zh-CN" dirty="0">
                <a:latin typeface="+mn-lt"/>
              </a:rPr>
              <a:t>(e.g.,</a:t>
            </a:r>
            <a:r>
              <a:rPr lang="zh-CN" altLang="en-US" dirty="0">
                <a:latin typeface="+mn-lt"/>
              </a:rPr>
              <a:t> </a:t>
            </a:r>
            <a:r>
              <a:rPr lang="en-US" altLang="zh-CN" dirty="0">
                <a:latin typeface="+mn-lt"/>
              </a:rPr>
              <a:t>Llama,</a:t>
            </a:r>
            <a:r>
              <a:rPr lang="zh-CN" altLang="en-US" dirty="0">
                <a:latin typeface="+mn-lt"/>
              </a:rPr>
              <a:t> </a:t>
            </a:r>
            <a:r>
              <a:rPr lang="en-US" altLang="zh-CN" dirty="0">
                <a:latin typeface="+mn-lt"/>
              </a:rPr>
              <a:t>GPT)</a:t>
            </a:r>
            <a:r>
              <a:rPr lang="zh-CN" altLang="en-US" dirty="0">
                <a:latin typeface="+mn-lt"/>
              </a:rPr>
              <a:t> </a:t>
            </a:r>
            <a:r>
              <a:rPr lang="en-US" altLang="zh-CN" dirty="0">
                <a:latin typeface="+mn-lt"/>
              </a:rPr>
              <a:t>are</a:t>
            </a:r>
            <a:r>
              <a:rPr lang="zh-CN" altLang="en-US" dirty="0">
                <a:latin typeface="+mn-lt"/>
              </a:rPr>
              <a:t> </a:t>
            </a:r>
            <a:r>
              <a:rPr lang="en-US" altLang="zh-CN" dirty="0">
                <a:latin typeface="+mn-lt"/>
              </a:rPr>
              <a:t>more</a:t>
            </a:r>
            <a:r>
              <a:rPr lang="zh-CN" altLang="en-US" dirty="0">
                <a:latin typeface="+mn-lt"/>
              </a:rPr>
              <a:t> </a:t>
            </a:r>
            <a:r>
              <a:rPr lang="en-US" altLang="zh-CN" dirty="0">
                <a:latin typeface="+mn-lt"/>
              </a:rPr>
              <a:t>powerful</a:t>
            </a:r>
            <a:r>
              <a:rPr lang="zh-CN" altLang="en-US" dirty="0">
                <a:latin typeface="+mn-lt"/>
              </a:rPr>
              <a:t> </a:t>
            </a:r>
            <a:r>
              <a:rPr lang="en-US" altLang="zh-CN" dirty="0">
                <a:latin typeface="+mn-lt"/>
              </a:rPr>
              <a:t>in</a:t>
            </a:r>
            <a:r>
              <a:rPr lang="zh-CN" altLang="en-US" dirty="0">
                <a:latin typeface="+mn-lt"/>
              </a:rPr>
              <a:t> </a:t>
            </a:r>
            <a:r>
              <a:rPr lang="en-US" altLang="zh-CN" dirty="0">
                <a:latin typeface="+mn-lt"/>
              </a:rPr>
              <a:t>natural</a:t>
            </a:r>
            <a:r>
              <a:rPr lang="zh-CN" altLang="en-US" dirty="0">
                <a:latin typeface="+mn-lt"/>
              </a:rPr>
              <a:t> </a:t>
            </a:r>
            <a:r>
              <a:rPr lang="en-US" altLang="zh-CN" dirty="0">
                <a:latin typeface="+mn-lt"/>
              </a:rPr>
              <a:t>language</a:t>
            </a:r>
            <a:r>
              <a:rPr lang="zh-CN" altLang="en-US" dirty="0">
                <a:latin typeface="+mn-lt"/>
              </a:rPr>
              <a:t> </a:t>
            </a:r>
            <a:r>
              <a:rPr lang="en-US" altLang="zh-CN" dirty="0">
                <a:latin typeface="+mn-lt"/>
              </a:rPr>
              <a:t>comprehension.</a:t>
            </a:r>
          </a:p>
          <a:p>
            <a:pPr marL="742950" lvl="1" indent="-285750">
              <a:buFont typeface="Arial" panose="020B0604020202020204" pitchFamily="34" charset="0"/>
              <a:buChar char="•"/>
            </a:pPr>
            <a:r>
              <a:rPr lang="en-US" altLang="zh-CN" dirty="0">
                <a:latin typeface="+mn-lt"/>
              </a:rPr>
              <a:t>Finding</a:t>
            </a:r>
            <a:r>
              <a:rPr lang="zh-CN" altLang="en-US" dirty="0">
                <a:latin typeface="+mn-lt"/>
              </a:rPr>
              <a:t> </a:t>
            </a:r>
            <a:r>
              <a:rPr lang="en-US" altLang="zh-CN" dirty="0">
                <a:latin typeface="+mn-lt"/>
              </a:rPr>
              <a:t>the</a:t>
            </a:r>
            <a:r>
              <a:rPr lang="zh-CN" altLang="en-US" dirty="0">
                <a:latin typeface="+mn-lt"/>
              </a:rPr>
              <a:t> </a:t>
            </a:r>
            <a:r>
              <a:rPr lang="en-US" altLang="zh-CN" dirty="0">
                <a:latin typeface="+mn-lt"/>
              </a:rPr>
              <a:t>optimal</a:t>
            </a:r>
            <a:r>
              <a:rPr lang="zh-CN" altLang="en-US" dirty="0">
                <a:latin typeface="+mn-lt"/>
              </a:rPr>
              <a:t> </a:t>
            </a:r>
            <a:r>
              <a:rPr lang="en-US" altLang="zh-CN" dirty="0">
                <a:latin typeface="+mn-lt"/>
              </a:rPr>
              <a:t>threshold</a:t>
            </a:r>
            <a:r>
              <a:rPr lang="zh-CN" altLang="en-US" dirty="0">
                <a:latin typeface="+mn-lt"/>
              </a:rPr>
              <a:t> </a:t>
            </a:r>
            <a:r>
              <a:rPr lang="en-US" altLang="zh-CN" dirty="0">
                <a:latin typeface="+mn-lt"/>
              </a:rPr>
              <a:t>may</a:t>
            </a:r>
            <a:r>
              <a:rPr lang="zh-CN" altLang="en-US" dirty="0">
                <a:latin typeface="+mn-lt"/>
              </a:rPr>
              <a:t> </a:t>
            </a:r>
            <a:r>
              <a:rPr lang="en-US" altLang="zh-CN" dirty="0">
                <a:latin typeface="+mn-lt"/>
              </a:rPr>
              <a:t>no</a:t>
            </a:r>
            <a:r>
              <a:rPr lang="zh-CN" altLang="en-US" dirty="0">
                <a:latin typeface="+mn-lt"/>
              </a:rPr>
              <a:t> </a:t>
            </a:r>
            <a:r>
              <a:rPr lang="en-US" altLang="zh-CN" dirty="0">
                <a:latin typeface="+mn-lt"/>
              </a:rPr>
              <a:t>longer</a:t>
            </a:r>
            <a:r>
              <a:rPr lang="zh-CN" altLang="en-US" dirty="0">
                <a:latin typeface="+mn-lt"/>
              </a:rPr>
              <a:t> </a:t>
            </a:r>
            <a:r>
              <a:rPr lang="en-US" altLang="zh-CN" dirty="0">
                <a:latin typeface="+mn-lt"/>
              </a:rPr>
              <a:t>needed</a:t>
            </a:r>
            <a:r>
              <a:rPr lang="zh-CN" altLang="en-US" dirty="0">
                <a:latin typeface="+mn-lt"/>
              </a:rPr>
              <a:t> </a:t>
            </a:r>
            <a:r>
              <a:rPr lang="en-US" altLang="zh-CN" dirty="0">
                <a:latin typeface="+mn-lt"/>
              </a:rPr>
              <a:t>and</a:t>
            </a:r>
            <a:r>
              <a:rPr lang="zh-CN" altLang="en-US" dirty="0">
                <a:latin typeface="+mn-lt"/>
              </a:rPr>
              <a:t> </a:t>
            </a:r>
            <a:r>
              <a:rPr lang="en-US" altLang="zh-CN" dirty="0">
                <a:latin typeface="+mn-lt"/>
              </a:rPr>
              <a:t>can</a:t>
            </a:r>
            <a:r>
              <a:rPr lang="zh-CN" altLang="en-US" dirty="0">
                <a:latin typeface="+mn-lt"/>
              </a:rPr>
              <a:t> </a:t>
            </a:r>
            <a:r>
              <a:rPr lang="en-US" altLang="zh-CN" dirty="0">
                <a:latin typeface="+mn-lt"/>
              </a:rPr>
              <a:t>be</a:t>
            </a:r>
            <a:r>
              <a:rPr lang="zh-CN" altLang="en-US" dirty="0">
                <a:latin typeface="+mn-lt"/>
              </a:rPr>
              <a:t> </a:t>
            </a:r>
            <a:r>
              <a:rPr lang="en-US" altLang="zh-CN" dirty="0">
                <a:latin typeface="+mn-lt"/>
              </a:rPr>
              <a:t>replaced</a:t>
            </a:r>
            <a:r>
              <a:rPr lang="zh-CN" altLang="en-US" dirty="0">
                <a:latin typeface="+mn-lt"/>
              </a:rPr>
              <a:t> </a:t>
            </a:r>
            <a:r>
              <a:rPr lang="en-US" altLang="zh-CN" dirty="0">
                <a:latin typeface="+mn-lt"/>
              </a:rPr>
              <a:t>by</a:t>
            </a:r>
            <a:r>
              <a:rPr lang="zh-CN" altLang="en-US" dirty="0">
                <a:latin typeface="+mn-lt"/>
              </a:rPr>
              <a:t> </a:t>
            </a:r>
            <a:r>
              <a:rPr lang="en-US" altLang="zh-CN" dirty="0">
                <a:latin typeface="+mn-lt"/>
              </a:rPr>
              <a:t>prompt</a:t>
            </a:r>
            <a:r>
              <a:rPr lang="zh-CN" altLang="en-US" dirty="0">
                <a:latin typeface="+mn-lt"/>
              </a:rPr>
              <a:t> </a:t>
            </a:r>
            <a:r>
              <a:rPr lang="en-US" altLang="zh-CN" dirty="0">
                <a:latin typeface="+mn-lt"/>
              </a:rPr>
              <a:t>engineering.</a:t>
            </a:r>
          </a:p>
          <a:p>
            <a:pPr marL="742950" lvl="1" indent="-285750">
              <a:buFont typeface="Arial" panose="020B0604020202020204" pitchFamily="34" charset="0"/>
              <a:buChar char="•"/>
            </a:pPr>
            <a:endParaRPr lang="en-US" dirty="0">
              <a:latin typeface="+mn-lt"/>
            </a:endParaRPr>
          </a:p>
          <a:p>
            <a:pPr marL="285750" indent="-285750">
              <a:buFont typeface="Arial" panose="020B0604020202020204" pitchFamily="34" charset="0"/>
              <a:buChar char="•"/>
            </a:pPr>
            <a:r>
              <a:rPr lang="en-US" b="1" dirty="0">
                <a:latin typeface="+mn-lt"/>
              </a:rPr>
              <a:t>Improvement of the static analysis</a:t>
            </a:r>
          </a:p>
          <a:p>
            <a:pPr marL="742950" lvl="1" indent="-285750">
              <a:buFont typeface="Arial" panose="020B0604020202020204" pitchFamily="34" charset="0"/>
              <a:buChar char="•"/>
            </a:pPr>
            <a:r>
              <a:rPr lang="en-US" altLang="zh-CN" dirty="0">
                <a:latin typeface="+mn-lt"/>
              </a:rPr>
              <a:t>Complement</a:t>
            </a:r>
            <a:r>
              <a:rPr lang="zh-CN" altLang="en-US" dirty="0">
                <a:latin typeface="+mn-lt"/>
              </a:rPr>
              <a:t> </a:t>
            </a:r>
            <a:r>
              <a:rPr lang="en-US" altLang="zh-CN" dirty="0">
                <a:latin typeface="+mn-lt"/>
              </a:rPr>
              <a:t>with</a:t>
            </a:r>
            <a:r>
              <a:rPr lang="zh-CN" altLang="en-US" dirty="0">
                <a:latin typeface="+mn-lt"/>
              </a:rPr>
              <a:t> </a:t>
            </a:r>
            <a:r>
              <a:rPr lang="en-US" altLang="zh-CN" dirty="0">
                <a:latin typeface="+mn-lt"/>
              </a:rPr>
              <a:t>dynamic</a:t>
            </a:r>
            <a:r>
              <a:rPr lang="zh-CN" altLang="en-US" dirty="0">
                <a:latin typeface="+mn-lt"/>
              </a:rPr>
              <a:t> </a:t>
            </a:r>
            <a:r>
              <a:rPr lang="en-US" altLang="zh-CN" dirty="0">
                <a:latin typeface="+mn-lt"/>
              </a:rPr>
              <a:t>analysis</a:t>
            </a:r>
            <a:r>
              <a:rPr lang="zh-CN" altLang="en-US" dirty="0">
                <a:latin typeface="+mn-lt"/>
              </a:rPr>
              <a:t> </a:t>
            </a:r>
            <a:r>
              <a:rPr lang="en-US" altLang="zh-CN" dirty="0">
                <a:latin typeface="+mn-lt"/>
              </a:rPr>
              <a:t>to</a:t>
            </a:r>
            <a:r>
              <a:rPr lang="zh-CN" altLang="en-US" dirty="0">
                <a:latin typeface="+mn-lt"/>
              </a:rPr>
              <a:t> </a:t>
            </a:r>
            <a:r>
              <a:rPr lang="en-US" altLang="zh-CN" dirty="0">
                <a:latin typeface="+mn-lt"/>
              </a:rPr>
              <a:t>minimize</a:t>
            </a:r>
            <a:r>
              <a:rPr lang="zh-CN" altLang="en-US" dirty="0">
                <a:latin typeface="+mn-lt"/>
              </a:rPr>
              <a:t> </a:t>
            </a:r>
            <a:r>
              <a:rPr lang="en-US" altLang="zh-CN" dirty="0">
                <a:latin typeface="+mn-lt"/>
              </a:rPr>
              <a:t>false</a:t>
            </a:r>
            <a:r>
              <a:rPr lang="zh-CN" altLang="en-US" dirty="0">
                <a:latin typeface="+mn-lt"/>
              </a:rPr>
              <a:t> </a:t>
            </a:r>
            <a:r>
              <a:rPr lang="en-US" altLang="zh-CN" dirty="0">
                <a:latin typeface="+mn-lt"/>
              </a:rPr>
              <a:t>positives</a:t>
            </a:r>
            <a:endParaRPr lang="en-US" dirty="0">
              <a:latin typeface="+mn-lt"/>
            </a:endParaRPr>
          </a:p>
        </p:txBody>
      </p:sp>
    </p:spTree>
    <p:extLst>
      <p:ext uri="{BB962C8B-B14F-4D97-AF65-F5344CB8AC3E}">
        <p14:creationId xmlns:p14="http://schemas.microsoft.com/office/powerpoint/2010/main" val="27997545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82DDC69-5021-9FF5-2290-E0F6F23EFC36}"/>
              </a:ext>
            </a:extLst>
          </p:cNvPr>
          <p:cNvSpPr>
            <a:spLocks noGrp="1"/>
          </p:cNvSpPr>
          <p:nvPr>
            <p:ph type="title"/>
          </p:nvPr>
        </p:nvSpPr>
        <p:spPr>
          <a:xfrm>
            <a:off x="791521" y="688799"/>
            <a:ext cx="8631844" cy="500270"/>
          </a:xfrm>
        </p:spPr>
        <p:txBody>
          <a:bodyPr/>
          <a:lstStyle/>
          <a:p>
            <a:r>
              <a:rPr lang="en-US" sz="3200" b="1" dirty="0">
                <a:solidFill>
                  <a:srgbClr val="0065BE"/>
                </a:solidFill>
                <a:latin typeface="+mj-lt"/>
              </a:rPr>
              <a:t>Conclusion</a:t>
            </a:r>
            <a:endParaRPr lang="en-AU" sz="3200" b="1" dirty="0">
              <a:solidFill>
                <a:srgbClr val="0065BE"/>
              </a:solidFill>
              <a:latin typeface="+mj-lt"/>
            </a:endParaRPr>
          </a:p>
        </p:txBody>
      </p:sp>
      <p:sp>
        <p:nvSpPr>
          <p:cNvPr id="3" name="Slide Number Placeholder 2">
            <a:extLst>
              <a:ext uri="{FF2B5EF4-FFF2-40B4-BE49-F238E27FC236}">
                <a16:creationId xmlns:a16="http://schemas.microsoft.com/office/drawing/2014/main" id="{87D3D30C-D397-F513-566A-CCF0FB7A8923}"/>
              </a:ext>
            </a:extLst>
          </p:cNvPr>
          <p:cNvSpPr>
            <a:spLocks noGrp="1"/>
          </p:cNvSpPr>
          <p:nvPr>
            <p:ph type="sldNum" sz="quarter" idx="10"/>
          </p:nvPr>
        </p:nvSpPr>
        <p:spPr>
          <a:xfrm>
            <a:off x="9119249" y="6492875"/>
            <a:ext cx="2844800" cy="365125"/>
          </a:xfrm>
        </p:spPr>
        <p:txBody>
          <a:bodyPr/>
          <a:lstStyle/>
          <a:p>
            <a:fld id="{71C63AB4-6DC0-4902-8E9D-B5377E74E401}" type="slidenum">
              <a:rPr lang="en-SG" smtClean="0"/>
              <a:t>52</a:t>
            </a:fld>
            <a:endParaRPr lang="en-SG"/>
          </a:p>
        </p:txBody>
      </p:sp>
      <p:sp>
        <p:nvSpPr>
          <p:cNvPr id="6" name="Text Placeholder 2">
            <a:extLst>
              <a:ext uri="{FF2B5EF4-FFF2-40B4-BE49-F238E27FC236}">
                <a16:creationId xmlns:a16="http://schemas.microsoft.com/office/drawing/2014/main" id="{756A5539-0D60-C86C-1F5B-E4B2D75EBC39}"/>
              </a:ext>
            </a:extLst>
          </p:cNvPr>
          <p:cNvSpPr txBox="1">
            <a:spLocks/>
          </p:cNvSpPr>
          <p:nvPr/>
        </p:nvSpPr>
        <p:spPr>
          <a:xfrm>
            <a:off x="791521" y="1694623"/>
            <a:ext cx="7533614" cy="4066097"/>
          </a:xfrm>
          <a:prstGeom prst="rect">
            <a:avLst/>
          </a:prstGeom>
        </p:spPr>
        <p:txBody>
          <a:bodyPr vert="horz" wrap="square" lIns="91440" tIns="45720" rIns="91440" bIns="45720" numCol="1" anchor="t" anchorCtr="0" compatLnSpc="1">
            <a:prstTxWarp prst="textNoShape">
              <a:avLst/>
            </a:prstTxWarp>
            <a:normAutofit/>
          </a:bodyPr>
          <a:lstStyle>
            <a:defPPr>
              <a:defRPr lang="en-US"/>
            </a:defPPr>
            <a:lvl1pPr algn="r" rtl="0" eaLnBrk="1" fontAlgn="base" hangingPunct="1">
              <a:spcBef>
                <a:spcPct val="0"/>
              </a:spcBef>
              <a:spcAft>
                <a:spcPct val="0"/>
              </a:spcAft>
              <a:defRPr sz="600" kern="1200">
                <a:solidFill>
                  <a:schemeClr val="bg1"/>
                </a:solidFill>
                <a:latin typeface="Frutiger LT 55 Roman"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Century Gothic" panose="020B0502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Century Gothic" panose="020B0502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Century Gothic" panose="020B0502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Century Gothic" panose="020B0502020202020204" pitchFamily="34" charset="0"/>
                <a:ea typeface="MS PGothic" panose="020B0600070205080204" pitchFamily="34" charset="-128"/>
                <a:cs typeface="+mn-cs"/>
              </a:defRPr>
            </a:lvl9pPr>
          </a:lstStyle>
          <a:p>
            <a:pPr algn="l">
              <a:spcBef>
                <a:spcPts val="0"/>
              </a:spcBef>
              <a:spcAft>
                <a:spcPts val="1200"/>
              </a:spcAft>
            </a:pPr>
            <a:r>
              <a:rPr lang="en-US" altLang="zh-CN" sz="2400" dirty="0">
                <a:solidFill>
                  <a:schemeClr val="tx1"/>
                </a:solidFill>
                <a:latin typeface="+mn-lt"/>
              </a:rPr>
              <a:t>Today’s</a:t>
            </a:r>
            <a:r>
              <a:rPr lang="zh-CN" altLang="en-US" sz="2400" dirty="0">
                <a:solidFill>
                  <a:schemeClr val="tx1"/>
                </a:solidFill>
                <a:latin typeface="+mn-lt"/>
              </a:rPr>
              <a:t> </a:t>
            </a:r>
            <a:r>
              <a:rPr lang="en-US" altLang="zh-CN" sz="2400" dirty="0">
                <a:solidFill>
                  <a:schemeClr val="tx1"/>
                </a:solidFill>
                <a:latin typeface="+mn-lt"/>
              </a:rPr>
              <a:t>talk</a:t>
            </a:r>
            <a:r>
              <a:rPr lang="zh-CN" altLang="en-US" sz="2400" dirty="0">
                <a:solidFill>
                  <a:schemeClr val="tx1"/>
                </a:solidFill>
                <a:latin typeface="+mn-lt"/>
              </a:rPr>
              <a:t> </a:t>
            </a:r>
            <a:r>
              <a:rPr lang="en-US" sz="2400" dirty="0">
                <a:solidFill>
                  <a:schemeClr val="tx1"/>
                </a:solidFill>
                <a:latin typeface="+mn-lt"/>
              </a:rPr>
              <a:t>includes </a:t>
            </a:r>
            <a:r>
              <a:rPr lang="en-US" altLang="zh-CN" sz="2400" dirty="0">
                <a:solidFill>
                  <a:schemeClr val="tx1"/>
                </a:solidFill>
                <a:latin typeface="+mn-lt"/>
              </a:rPr>
              <a:t>two</a:t>
            </a:r>
            <a:r>
              <a:rPr lang="en-US" sz="2400" dirty="0">
                <a:solidFill>
                  <a:schemeClr val="tx1"/>
                </a:solidFill>
                <a:latin typeface="+mn-lt"/>
              </a:rPr>
              <a:t> research works:</a:t>
            </a:r>
          </a:p>
          <a:p>
            <a:pPr marL="342900" indent="-342900" algn="l">
              <a:spcBef>
                <a:spcPts val="0"/>
              </a:spcBef>
              <a:spcAft>
                <a:spcPts val="1200"/>
              </a:spcAft>
              <a:buFont typeface="+mj-lt"/>
              <a:buAutoNum type="arabicParenR"/>
            </a:pPr>
            <a:r>
              <a:rPr lang="en-US" sz="2400" dirty="0">
                <a:solidFill>
                  <a:schemeClr val="tx1"/>
                </a:solidFill>
                <a:latin typeface="+mn-lt"/>
              </a:rPr>
              <a:t>We investigated whether the operating systems (OSes) themselves comprehensively safeguard users’ personal data</a:t>
            </a:r>
          </a:p>
          <a:p>
            <a:pPr marL="342900" indent="-342900" algn="l">
              <a:spcBef>
                <a:spcPts val="0"/>
              </a:spcBef>
              <a:spcAft>
                <a:spcPts val="1200"/>
              </a:spcAft>
              <a:buFont typeface="+mj-lt"/>
              <a:buAutoNum type="arabicParenR"/>
            </a:pPr>
            <a:r>
              <a:rPr lang="en-US" sz="2400" dirty="0">
                <a:solidFill>
                  <a:schemeClr val="tx1"/>
                </a:solidFill>
                <a:latin typeface="+mn-lt"/>
              </a:rPr>
              <a:t>We performed a large-scale measurement of the third-party SDKs’ privacy preservation and their compliance with the ever-strengthening privacy protection regulations</a:t>
            </a:r>
          </a:p>
        </p:txBody>
      </p:sp>
      <p:graphicFrame>
        <p:nvGraphicFramePr>
          <p:cNvPr id="2" name="Diagram 1">
            <a:extLst>
              <a:ext uri="{FF2B5EF4-FFF2-40B4-BE49-F238E27FC236}">
                <a16:creationId xmlns:a16="http://schemas.microsoft.com/office/drawing/2014/main" id="{A1296F44-6549-5F43-8FA4-D5988DC11AD9}"/>
              </a:ext>
            </a:extLst>
          </p:cNvPr>
          <p:cNvGraphicFramePr/>
          <p:nvPr>
            <p:extLst>
              <p:ext uri="{D42A27DB-BD31-4B8C-83A1-F6EECF244321}">
                <p14:modId xmlns:p14="http://schemas.microsoft.com/office/powerpoint/2010/main" val="3049470911"/>
              </p:ext>
            </p:extLst>
          </p:nvPr>
        </p:nvGraphicFramePr>
        <p:xfrm>
          <a:off x="8325135" y="1593778"/>
          <a:ext cx="3484727" cy="34051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descr="A green cartoon character holding a rocket&#10;&#10;Description automatically generated">
            <a:extLst>
              <a:ext uri="{FF2B5EF4-FFF2-40B4-BE49-F238E27FC236}">
                <a16:creationId xmlns:a16="http://schemas.microsoft.com/office/drawing/2014/main" id="{781F30BC-6F0C-5A37-2FC9-86B1BDC691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25135" y="3727671"/>
            <a:ext cx="3276600" cy="3276600"/>
          </a:xfrm>
          <a:prstGeom prst="rect">
            <a:avLst/>
          </a:prstGeom>
        </p:spPr>
      </p:pic>
    </p:spTree>
    <p:extLst>
      <p:ext uri="{BB962C8B-B14F-4D97-AF65-F5344CB8AC3E}">
        <p14:creationId xmlns:p14="http://schemas.microsoft.com/office/powerpoint/2010/main" val="34561875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553C68-966A-B0E7-6DC2-FCED2F8442F1}"/>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26934881-B4BA-1D4D-EFC8-311565CB0272}"/>
              </a:ext>
            </a:extLst>
          </p:cNvPr>
          <p:cNvSpPr>
            <a:spLocks noGrp="1"/>
          </p:cNvSpPr>
          <p:nvPr>
            <p:ph type="title"/>
          </p:nvPr>
        </p:nvSpPr>
        <p:spPr>
          <a:xfrm>
            <a:off x="791521" y="688799"/>
            <a:ext cx="8631844" cy="500270"/>
          </a:xfrm>
        </p:spPr>
        <p:txBody>
          <a:bodyPr/>
          <a:lstStyle/>
          <a:p>
            <a:r>
              <a:rPr lang="en-US" altLang="zh-CN" sz="3200" b="1" dirty="0">
                <a:solidFill>
                  <a:srgbClr val="0065BE"/>
                </a:solidFill>
                <a:latin typeface="+mj-lt"/>
              </a:rPr>
              <a:t>Ongoing</a:t>
            </a:r>
            <a:r>
              <a:rPr lang="zh-CN" altLang="en-US" sz="3200" b="1" dirty="0">
                <a:solidFill>
                  <a:srgbClr val="0065BE"/>
                </a:solidFill>
                <a:latin typeface="+mj-lt"/>
              </a:rPr>
              <a:t> </a:t>
            </a:r>
            <a:r>
              <a:rPr lang="en-US" altLang="zh-CN" sz="3200" b="1" dirty="0">
                <a:solidFill>
                  <a:srgbClr val="0065BE"/>
                </a:solidFill>
                <a:latin typeface="+mj-lt"/>
              </a:rPr>
              <a:t>Work</a:t>
            </a:r>
            <a:endParaRPr lang="en-AU" sz="3200" b="1" dirty="0">
              <a:solidFill>
                <a:srgbClr val="0065BE"/>
              </a:solidFill>
              <a:latin typeface="+mj-lt"/>
            </a:endParaRPr>
          </a:p>
        </p:txBody>
      </p:sp>
      <p:sp>
        <p:nvSpPr>
          <p:cNvPr id="3" name="Slide Number Placeholder 2">
            <a:extLst>
              <a:ext uri="{FF2B5EF4-FFF2-40B4-BE49-F238E27FC236}">
                <a16:creationId xmlns:a16="http://schemas.microsoft.com/office/drawing/2014/main" id="{1BA7F8F0-F226-BDEA-758B-214CC4A5FEA7}"/>
              </a:ext>
            </a:extLst>
          </p:cNvPr>
          <p:cNvSpPr>
            <a:spLocks noGrp="1"/>
          </p:cNvSpPr>
          <p:nvPr>
            <p:ph type="sldNum" sz="quarter" idx="10"/>
          </p:nvPr>
        </p:nvSpPr>
        <p:spPr>
          <a:xfrm>
            <a:off x="9119249" y="6492875"/>
            <a:ext cx="2844800" cy="365125"/>
          </a:xfrm>
        </p:spPr>
        <p:txBody>
          <a:bodyPr/>
          <a:lstStyle/>
          <a:p>
            <a:fld id="{71C63AB4-6DC0-4902-8E9D-B5377E74E401}" type="slidenum">
              <a:rPr lang="en-SG" smtClean="0"/>
              <a:t>53</a:t>
            </a:fld>
            <a:endParaRPr lang="en-SG"/>
          </a:p>
        </p:txBody>
      </p:sp>
      <p:sp>
        <p:nvSpPr>
          <p:cNvPr id="6" name="Text Placeholder 2">
            <a:extLst>
              <a:ext uri="{FF2B5EF4-FFF2-40B4-BE49-F238E27FC236}">
                <a16:creationId xmlns:a16="http://schemas.microsoft.com/office/drawing/2014/main" id="{BD3E9442-03B4-D09B-1A29-0D7D06F177CB}"/>
              </a:ext>
            </a:extLst>
          </p:cNvPr>
          <p:cNvSpPr txBox="1">
            <a:spLocks/>
          </p:cNvSpPr>
          <p:nvPr/>
        </p:nvSpPr>
        <p:spPr>
          <a:xfrm>
            <a:off x="791520" y="1694623"/>
            <a:ext cx="9498373" cy="4066097"/>
          </a:xfrm>
          <a:prstGeom prst="rect">
            <a:avLst/>
          </a:prstGeom>
        </p:spPr>
        <p:txBody>
          <a:bodyPr vert="horz" wrap="square" lIns="91440" tIns="45720" rIns="91440" bIns="45720" numCol="1" anchor="t" anchorCtr="0" compatLnSpc="1">
            <a:prstTxWarp prst="textNoShape">
              <a:avLst/>
            </a:prstTxWarp>
            <a:normAutofit fontScale="92500" lnSpcReduction="10000"/>
          </a:bodyPr>
          <a:lstStyle>
            <a:defPPr>
              <a:defRPr lang="en-US"/>
            </a:defPPr>
            <a:lvl1pPr algn="r" rtl="0" eaLnBrk="1" fontAlgn="base" hangingPunct="1">
              <a:spcBef>
                <a:spcPct val="0"/>
              </a:spcBef>
              <a:spcAft>
                <a:spcPct val="0"/>
              </a:spcAft>
              <a:defRPr sz="600" kern="1200">
                <a:solidFill>
                  <a:schemeClr val="bg1"/>
                </a:solidFill>
                <a:latin typeface="Frutiger LT 55 Roman"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Century Gothic" panose="020B0502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Century Gothic" panose="020B0502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Century Gothic" panose="020B0502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Century Gothic" panose="020B0502020202020204" pitchFamily="34" charset="0"/>
                <a:ea typeface="MS PGothic" panose="020B0600070205080204" pitchFamily="34" charset="-128"/>
                <a:cs typeface="+mn-cs"/>
              </a:defRPr>
            </a:lvl9pPr>
          </a:lstStyle>
          <a:p>
            <a:pPr algn="l">
              <a:spcBef>
                <a:spcPts val="0"/>
              </a:spcBef>
              <a:spcAft>
                <a:spcPts val="1200"/>
              </a:spcAft>
            </a:pPr>
            <a:r>
              <a:rPr lang="en-SG" altLang="zh-CN" sz="2400" dirty="0">
                <a:solidFill>
                  <a:schemeClr val="tx1"/>
                </a:solidFill>
                <a:latin typeface="+mn-lt"/>
              </a:rPr>
              <a:t>Mo</a:t>
            </a:r>
            <a:r>
              <a:rPr lang="en-US" altLang="zh-CN" sz="2400" dirty="0">
                <a:solidFill>
                  <a:schemeClr val="tx1"/>
                </a:solidFill>
                <a:latin typeface="+mn-lt"/>
              </a:rPr>
              <a:t>bile</a:t>
            </a:r>
            <a:r>
              <a:rPr lang="zh-CN" altLang="en-US" sz="2400" dirty="0">
                <a:solidFill>
                  <a:schemeClr val="tx1"/>
                </a:solidFill>
                <a:latin typeface="+mn-lt"/>
              </a:rPr>
              <a:t> </a:t>
            </a:r>
            <a:r>
              <a:rPr lang="en-US" altLang="zh-CN" sz="2400" dirty="0">
                <a:solidFill>
                  <a:schemeClr val="tx1"/>
                </a:solidFill>
                <a:latin typeface="+mn-lt"/>
              </a:rPr>
              <a:t>Security</a:t>
            </a:r>
            <a:r>
              <a:rPr lang="zh-CN" altLang="en-US" sz="2400" dirty="0">
                <a:solidFill>
                  <a:schemeClr val="tx1"/>
                </a:solidFill>
                <a:latin typeface="+mn-lt"/>
              </a:rPr>
              <a:t> </a:t>
            </a:r>
            <a:r>
              <a:rPr lang="en-US" altLang="zh-CN" sz="2400" dirty="0">
                <a:solidFill>
                  <a:schemeClr val="tx1"/>
                </a:solidFill>
                <a:latin typeface="+mn-lt"/>
              </a:rPr>
              <a:t>&amp;</a:t>
            </a:r>
            <a:r>
              <a:rPr lang="zh-CN" altLang="en-US" sz="2400" dirty="0">
                <a:solidFill>
                  <a:schemeClr val="tx1"/>
                </a:solidFill>
                <a:latin typeface="+mn-lt"/>
              </a:rPr>
              <a:t> </a:t>
            </a:r>
            <a:r>
              <a:rPr lang="en-US" altLang="zh-CN" sz="2400" dirty="0">
                <a:solidFill>
                  <a:schemeClr val="tx1"/>
                </a:solidFill>
                <a:latin typeface="+mn-lt"/>
              </a:rPr>
              <a:t>Privacy</a:t>
            </a:r>
          </a:p>
          <a:p>
            <a:pPr marL="342900" indent="-342900" algn="l">
              <a:spcBef>
                <a:spcPts val="0"/>
              </a:spcBef>
              <a:spcAft>
                <a:spcPts val="1200"/>
              </a:spcAft>
              <a:buFont typeface="Arial" panose="020B0604020202020204" pitchFamily="34" charset="0"/>
              <a:buChar char="•"/>
            </a:pPr>
            <a:r>
              <a:rPr lang="en-US" altLang="zh-CN" sz="2000" dirty="0">
                <a:solidFill>
                  <a:schemeClr val="tx1"/>
                </a:solidFill>
                <a:latin typeface="+mn-lt"/>
              </a:rPr>
              <a:t>App</a:t>
            </a:r>
            <a:r>
              <a:rPr lang="zh-CN" altLang="en-US" sz="2000" dirty="0">
                <a:solidFill>
                  <a:schemeClr val="tx1"/>
                </a:solidFill>
                <a:latin typeface="+mn-lt"/>
              </a:rPr>
              <a:t> </a:t>
            </a:r>
            <a:r>
              <a:rPr lang="en-US" altLang="zh-CN" sz="2000" dirty="0">
                <a:solidFill>
                  <a:schemeClr val="tx1"/>
                </a:solidFill>
                <a:latin typeface="+mn-lt"/>
              </a:rPr>
              <a:t>signature</a:t>
            </a:r>
            <a:r>
              <a:rPr lang="zh-CN" altLang="en-US" sz="2000" dirty="0">
                <a:solidFill>
                  <a:schemeClr val="tx1"/>
                </a:solidFill>
                <a:latin typeface="+mn-lt"/>
              </a:rPr>
              <a:t> </a:t>
            </a:r>
            <a:r>
              <a:rPr lang="en-US" altLang="zh-CN" sz="2000" dirty="0">
                <a:solidFill>
                  <a:schemeClr val="tx1"/>
                </a:solidFill>
                <a:latin typeface="+mn-lt"/>
              </a:rPr>
              <a:t>leakage</a:t>
            </a:r>
            <a:r>
              <a:rPr lang="zh-CN" altLang="en-US" sz="2000" dirty="0">
                <a:solidFill>
                  <a:schemeClr val="tx1"/>
                </a:solidFill>
                <a:latin typeface="+mn-lt"/>
              </a:rPr>
              <a:t> </a:t>
            </a:r>
            <a:r>
              <a:rPr lang="en-US" altLang="zh-CN" sz="2000" dirty="0">
                <a:solidFill>
                  <a:schemeClr val="tx1"/>
                </a:solidFill>
                <a:latin typeface="+mn-lt"/>
              </a:rPr>
              <a:t>(collaboration</a:t>
            </a:r>
            <a:r>
              <a:rPr lang="zh-CN" altLang="en-US" sz="2000" dirty="0">
                <a:solidFill>
                  <a:schemeClr val="tx1"/>
                </a:solidFill>
                <a:latin typeface="+mn-lt"/>
              </a:rPr>
              <a:t> </a:t>
            </a:r>
            <a:r>
              <a:rPr lang="en-US" altLang="zh-CN" sz="2000" dirty="0">
                <a:solidFill>
                  <a:schemeClr val="tx1"/>
                </a:solidFill>
                <a:latin typeface="+mn-lt"/>
              </a:rPr>
              <a:t>with</a:t>
            </a:r>
            <a:r>
              <a:rPr lang="zh-CN" altLang="en-US" sz="2000" dirty="0">
                <a:solidFill>
                  <a:schemeClr val="tx1"/>
                </a:solidFill>
                <a:latin typeface="+mn-lt"/>
              </a:rPr>
              <a:t> </a:t>
            </a:r>
            <a:r>
              <a:rPr lang="en-US" altLang="zh-CN" sz="2000" dirty="0">
                <a:solidFill>
                  <a:schemeClr val="tx1"/>
                </a:solidFill>
                <a:latin typeface="+mn-lt"/>
              </a:rPr>
              <a:t>ByteDance)</a:t>
            </a:r>
          </a:p>
          <a:p>
            <a:pPr algn="l">
              <a:spcBef>
                <a:spcPts val="0"/>
              </a:spcBef>
              <a:spcAft>
                <a:spcPts val="1200"/>
              </a:spcAft>
            </a:pPr>
            <a:r>
              <a:rPr lang="en-US" altLang="zh-CN" sz="2400" dirty="0">
                <a:solidFill>
                  <a:schemeClr val="tx1"/>
                </a:solidFill>
                <a:latin typeface="+mn-lt"/>
              </a:rPr>
              <a:t>SE</a:t>
            </a:r>
            <a:r>
              <a:rPr lang="zh-CN" altLang="en-US" sz="2400" dirty="0">
                <a:solidFill>
                  <a:schemeClr val="tx1"/>
                </a:solidFill>
                <a:latin typeface="+mn-lt"/>
              </a:rPr>
              <a:t> </a:t>
            </a:r>
            <a:r>
              <a:rPr lang="en-US" altLang="zh-CN" sz="2400" dirty="0">
                <a:solidFill>
                  <a:schemeClr val="tx1"/>
                </a:solidFill>
                <a:latin typeface="+mn-lt"/>
              </a:rPr>
              <a:t>for</a:t>
            </a:r>
            <a:r>
              <a:rPr lang="zh-CN" altLang="en-US" sz="2400" dirty="0">
                <a:solidFill>
                  <a:schemeClr val="tx1"/>
                </a:solidFill>
                <a:latin typeface="+mn-lt"/>
              </a:rPr>
              <a:t> </a:t>
            </a:r>
            <a:r>
              <a:rPr lang="en-US" altLang="zh-CN" sz="2400" dirty="0">
                <a:solidFill>
                  <a:schemeClr val="tx1"/>
                </a:solidFill>
                <a:latin typeface="+mn-lt"/>
              </a:rPr>
              <a:t>AI/LLM</a:t>
            </a:r>
          </a:p>
          <a:p>
            <a:pPr marL="342900" indent="-342900" algn="l">
              <a:spcBef>
                <a:spcPts val="0"/>
              </a:spcBef>
              <a:spcAft>
                <a:spcPts val="1200"/>
              </a:spcAft>
              <a:buFont typeface="Arial" panose="020B0604020202020204" pitchFamily="34" charset="0"/>
              <a:buChar char="•"/>
            </a:pPr>
            <a:r>
              <a:rPr lang="en-US" altLang="zh-CN" sz="2000" dirty="0">
                <a:solidFill>
                  <a:schemeClr val="tx1"/>
                </a:solidFill>
                <a:latin typeface="+mn-lt"/>
              </a:rPr>
              <a:t>The broad</a:t>
            </a:r>
            <a:r>
              <a:rPr lang="zh-CN" altLang="en-US" sz="2000" dirty="0">
                <a:solidFill>
                  <a:schemeClr val="tx1"/>
                </a:solidFill>
                <a:latin typeface="+mn-lt"/>
              </a:rPr>
              <a:t> </a:t>
            </a:r>
            <a:r>
              <a:rPr lang="en-US" altLang="zh-CN" sz="2000" dirty="0">
                <a:solidFill>
                  <a:schemeClr val="tx1"/>
                </a:solidFill>
                <a:latin typeface="+mn-lt"/>
              </a:rPr>
              <a:t>sense</a:t>
            </a:r>
            <a:r>
              <a:rPr lang="zh-CN" altLang="en-US" sz="2000" dirty="0">
                <a:solidFill>
                  <a:schemeClr val="tx1"/>
                </a:solidFill>
                <a:latin typeface="+mn-lt"/>
              </a:rPr>
              <a:t> </a:t>
            </a:r>
            <a:r>
              <a:rPr lang="en-US" altLang="zh-CN" sz="2000" dirty="0">
                <a:solidFill>
                  <a:schemeClr val="tx1"/>
                </a:solidFill>
                <a:latin typeface="+mn-lt"/>
              </a:rPr>
              <a:t>of</a:t>
            </a:r>
            <a:r>
              <a:rPr lang="zh-CN" altLang="en-US" sz="2000" dirty="0">
                <a:solidFill>
                  <a:schemeClr val="tx1"/>
                </a:solidFill>
                <a:latin typeface="+mn-lt"/>
              </a:rPr>
              <a:t> </a:t>
            </a:r>
            <a:r>
              <a:rPr lang="en-US" altLang="zh-CN" sz="2000" dirty="0">
                <a:solidFill>
                  <a:schemeClr val="tx1"/>
                </a:solidFill>
                <a:latin typeface="+mn-lt"/>
              </a:rPr>
              <a:t>glitch</a:t>
            </a:r>
            <a:r>
              <a:rPr lang="zh-CN" altLang="en-US" sz="2000" dirty="0">
                <a:solidFill>
                  <a:schemeClr val="tx1"/>
                </a:solidFill>
                <a:latin typeface="+mn-lt"/>
              </a:rPr>
              <a:t> </a:t>
            </a:r>
            <a:r>
              <a:rPr lang="en-US" altLang="zh-CN" sz="2000" dirty="0">
                <a:solidFill>
                  <a:schemeClr val="tx1"/>
                </a:solidFill>
                <a:latin typeface="+mn-lt"/>
              </a:rPr>
              <a:t>tokens</a:t>
            </a:r>
            <a:r>
              <a:rPr lang="zh-CN" altLang="en-US" sz="2000" dirty="0">
                <a:solidFill>
                  <a:schemeClr val="tx1"/>
                </a:solidFill>
                <a:latin typeface="+mn-lt"/>
              </a:rPr>
              <a:t> </a:t>
            </a:r>
            <a:r>
              <a:rPr lang="en-US" altLang="zh-CN" sz="2000" dirty="0">
                <a:solidFill>
                  <a:schemeClr val="tx1"/>
                </a:solidFill>
                <a:latin typeface="+mn-lt"/>
              </a:rPr>
              <a:t>and</a:t>
            </a:r>
            <a:r>
              <a:rPr lang="en-SG" altLang="zh-CN" sz="2000" dirty="0">
                <a:solidFill>
                  <a:schemeClr val="tx1"/>
                </a:solidFill>
                <a:latin typeface="+mn-lt"/>
              </a:rPr>
              <a:t> </a:t>
            </a:r>
            <a:r>
              <a:rPr lang="en-US" altLang="zh-CN" sz="2000" dirty="0">
                <a:solidFill>
                  <a:schemeClr val="tx1"/>
                </a:solidFill>
                <a:latin typeface="+mn-lt"/>
              </a:rPr>
              <a:t>hallucination</a:t>
            </a:r>
            <a:r>
              <a:rPr lang="zh-CN" altLang="en-US" sz="2000" dirty="0">
                <a:solidFill>
                  <a:schemeClr val="tx1"/>
                </a:solidFill>
                <a:latin typeface="+mn-lt"/>
              </a:rPr>
              <a:t> </a:t>
            </a:r>
            <a:r>
              <a:rPr lang="en-US" altLang="zh-CN" sz="2000" dirty="0">
                <a:solidFill>
                  <a:schemeClr val="tx1"/>
                </a:solidFill>
                <a:latin typeface="+mn-lt"/>
              </a:rPr>
              <a:t>of</a:t>
            </a:r>
            <a:r>
              <a:rPr lang="zh-CN" altLang="en-US" sz="2000" dirty="0">
                <a:solidFill>
                  <a:schemeClr val="tx1"/>
                </a:solidFill>
                <a:latin typeface="+mn-lt"/>
              </a:rPr>
              <a:t> </a:t>
            </a:r>
            <a:r>
              <a:rPr lang="en-US" altLang="zh-CN" sz="2000" dirty="0">
                <a:solidFill>
                  <a:schemeClr val="tx1"/>
                </a:solidFill>
                <a:latin typeface="+mn-lt"/>
              </a:rPr>
              <a:t>large</a:t>
            </a:r>
            <a:r>
              <a:rPr lang="zh-CN" altLang="en-US" sz="2000" dirty="0">
                <a:solidFill>
                  <a:schemeClr val="tx1"/>
                </a:solidFill>
                <a:latin typeface="+mn-lt"/>
              </a:rPr>
              <a:t> </a:t>
            </a:r>
            <a:r>
              <a:rPr lang="en-US" altLang="zh-CN" sz="2000" dirty="0">
                <a:solidFill>
                  <a:schemeClr val="tx1"/>
                </a:solidFill>
                <a:latin typeface="+mn-lt"/>
              </a:rPr>
              <a:t>generative</a:t>
            </a:r>
            <a:r>
              <a:rPr lang="zh-CN" altLang="en-US" sz="2000" dirty="0">
                <a:solidFill>
                  <a:schemeClr val="tx1"/>
                </a:solidFill>
                <a:latin typeface="+mn-lt"/>
              </a:rPr>
              <a:t> </a:t>
            </a:r>
            <a:r>
              <a:rPr lang="en-US" altLang="zh-CN" sz="2000" dirty="0">
                <a:solidFill>
                  <a:schemeClr val="tx1"/>
                </a:solidFill>
                <a:latin typeface="+mn-lt"/>
              </a:rPr>
              <a:t>AI</a:t>
            </a:r>
            <a:r>
              <a:rPr lang="zh-CN" altLang="en-US" sz="2000" dirty="0">
                <a:solidFill>
                  <a:schemeClr val="tx1"/>
                </a:solidFill>
                <a:latin typeface="+mn-lt"/>
              </a:rPr>
              <a:t> </a:t>
            </a:r>
            <a:r>
              <a:rPr lang="en-US" altLang="zh-CN" sz="2000" dirty="0">
                <a:solidFill>
                  <a:schemeClr val="tx1"/>
                </a:solidFill>
                <a:latin typeface="+mn-lt"/>
              </a:rPr>
              <a:t>models</a:t>
            </a:r>
          </a:p>
          <a:p>
            <a:pPr algn="l">
              <a:spcBef>
                <a:spcPts val="0"/>
              </a:spcBef>
              <a:spcAft>
                <a:spcPts val="1200"/>
              </a:spcAft>
            </a:pPr>
            <a:r>
              <a:rPr lang="en-US" altLang="zh-CN" sz="2400" dirty="0">
                <a:solidFill>
                  <a:schemeClr val="tx1"/>
                </a:solidFill>
                <a:latin typeface="+mn-lt"/>
              </a:rPr>
              <a:t>Trustworthiness</a:t>
            </a:r>
            <a:r>
              <a:rPr lang="zh-CN" altLang="en-US" sz="2400" dirty="0">
                <a:solidFill>
                  <a:schemeClr val="tx1"/>
                </a:solidFill>
                <a:latin typeface="+mn-lt"/>
              </a:rPr>
              <a:t> </a:t>
            </a:r>
            <a:r>
              <a:rPr lang="en-US" altLang="zh-CN" sz="2400" dirty="0">
                <a:solidFill>
                  <a:schemeClr val="tx1"/>
                </a:solidFill>
                <a:latin typeface="+mn-lt"/>
              </a:rPr>
              <a:t>of</a:t>
            </a:r>
            <a:r>
              <a:rPr lang="zh-CN" altLang="en-US" sz="2400" dirty="0">
                <a:solidFill>
                  <a:schemeClr val="tx1"/>
                </a:solidFill>
                <a:latin typeface="+mn-lt"/>
              </a:rPr>
              <a:t> </a:t>
            </a:r>
            <a:r>
              <a:rPr lang="en-SG" altLang="zh-CN" sz="2400" dirty="0">
                <a:solidFill>
                  <a:schemeClr val="tx1"/>
                </a:solidFill>
                <a:latin typeface="+mn-lt"/>
              </a:rPr>
              <a:t>Retrieval-Augmented Generation (</a:t>
            </a:r>
            <a:r>
              <a:rPr lang="en-US" altLang="zh-CN" sz="2400" dirty="0">
                <a:solidFill>
                  <a:schemeClr val="tx1"/>
                </a:solidFill>
                <a:latin typeface="+mn-lt"/>
              </a:rPr>
              <a:t>RAG)</a:t>
            </a:r>
            <a:r>
              <a:rPr lang="zh-CN" altLang="en-US" sz="2400" dirty="0">
                <a:solidFill>
                  <a:schemeClr val="tx1"/>
                </a:solidFill>
                <a:latin typeface="+mn-lt"/>
              </a:rPr>
              <a:t> </a:t>
            </a:r>
            <a:r>
              <a:rPr lang="en-US" altLang="zh-CN" sz="2400" dirty="0">
                <a:solidFill>
                  <a:schemeClr val="tx1"/>
                </a:solidFill>
                <a:latin typeface="+mn-lt"/>
              </a:rPr>
              <a:t>apps</a:t>
            </a:r>
          </a:p>
          <a:p>
            <a:pPr marL="342900" indent="-342900" algn="l">
              <a:spcBef>
                <a:spcPts val="0"/>
              </a:spcBef>
              <a:spcAft>
                <a:spcPts val="1200"/>
              </a:spcAft>
              <a:buFont typeface="Arial" panose="020B0604020202020204" pitchFamily="34" charset="0"/>
              <a:buChar char="•"/>
            </a:pPr>
            <a:r>
              <a:rPr lang="en-US" altLang="zh-CN" sz="2000" dirty="0">
                <a:solidFill>
                  <a:schemeClr val="tx1"/>
                </a:solidFill>
                <a:latin typeface="+mn-lt"/>
              </a:rPr>
              <a:t>(Trustworthy RAG)</a:t>
            </a:r>
            <a:r>
              <a:rPr lang="zh-CN" altLang="en-US" sz="2000" dirty="0">
                <a:solidFill>
                  <a:schemeClr val="tx1"/>
                </a:solidFill>
                <a:latin typeface="+mn-lt"/>
              </a:rPr>
              <a:t> </a:t>
            </a:r>
            <a:r>
              <a:rPr lang="en-US" altLang="zh-CN" sz="2000" dirty="0">
                <a:solidFill>
                  <a:schemeClr val="tx1"/>
                </a:solidFill>
                <a:latin typeface="+mn-lt"/>
              </a:rPr>
              <a:t>contextual</a:t>
            </a:r>
            <a:r>
              <a:rPr lang="zh-CN" altLang="en-US" sz="2000" dirty="0">
                <a:solidFill>
                  <a:schemeClr val="tx1"/>
                </a:solidFill>
                <a:latin typeface="+mn-lt"/>
              </a:rPr>
              <a:t> </a:t>
            </a:r>
            <a:r>
              <a:rPr lang="en-US" altLang="zh-CN" sz="2000" dirty="0">
                <a:solidFill>
                  <a:schemeClr val="tx1"/>
                </a:solidFill>
                <a:latin typeface="+mn-lt"/>
              </a:rPr>
              <a:t>dead</a:t>
            </a:r>
            <a:r>
              <a:rPr lang="zh-CN" altLang="en-US" sz="2000" dirty="0">
                <a:solidFill>
                  <a:schemeClr val="tx1"/>
                </a:solidFill>
                <a:latin typeface="+mn-lt"/>
              </a:rPr>
              <a:t> </a:t>
            </a:r>
            <a:r>
              <a:rPr lang="en-US" altLang="zh-CN" sz="2000" dirty="0">
                <a:solidFill>
                  <a:schemeClr val="tx1"/>
                </a:solidFill>
                <a:latin typeface="+mn-lt"/>
              </a:rPr>
              <a:t>zones</a:t>
            </a:r>
            <a:r>
              <a:rPr lang="zh-CN" altLang="en-US" sz="2000" dirty="0">
                <a:solidFill>
                  <a:schemeClr val="tx1"/>
                </a:solidFill>
                <a:latin typeface="+mn-lt"/>
              </a:rPr>
              <a:t> </a:t>
            </a:r>
            <a:r>
              <a:rPr lang="en-US" altLang="zh-CN" sz="2000" dirty="0">
                <a:solidFill>
                  <a:schemeClr val="tx1"/>
                </a:solidFill>
                <a:latin typeface="+mn-lt"/>
              </a:rPr>
              <a:t>exist</a:t>
            </a:r>
            <a:r>
              <a:rPr lang="zh-CN" altLang="en-US" sz="2000" dirty="0">
                <a:solidFill>
                  <a:schemeClr val="tx1"/>
                </a:solidFill>
                <a:latin typeface="+mn-lt"/>
              </a:rPr>
              <a:t> </a:t>
            </a:r>
            <a:r>
              <a:rPr lang="en-US" altLang="zh-CN" sz="2000" dirty="0">
                <a:solidFill>
                  <a:schemeClr val="tx1"/>
                </a:solidFill>
                <a:latin typeface="+mn-lt"/>
              </a:rPr>
              <a:t>in</a:t>
            </a:r>
            <a:r>
              <a:rPr lang="zh-CN" altLang="en-US" sz="2000" dirty="0">
                <a:solidFill>
                  <a:schemeClr val="tx1"/>
                </a:solidFill>
                <a:latin typeface="+mn-lt"/>
              </a:rPr>
              <a:t> </a:t>
            </a:r>
            <a:r>
              <a:rPr lang="en-US" altLang="zh-CN" sz="2000" dirty="0">
                <a:solidFill>
                  <a:schemeClr val="tx1"/>
                </a:solidFill>
                <a:latin typeface="+mn-lt"/>
              </a:rPr>
              <a:t>RAG</a:t>
            </a:r>
            <a:r>
              <a:rPr lang="zh-CN" altLang="en-US" sz="2000" dirty="0">
                <a:solidFill>
                  <a:schemeClr val="tx1"/>
                </a:solidFill>
                <a:latin typeface="+mn-lt"/>
              </a:rPr>
              <a:t> </a:t>
            </a:r>
            <a:r>
              <a:rPr lang="en-US" altLang="zh-CN" sz="2000" dirty="0">
                <a:solidFill>
                  <a:schemeClr val="tx1"/>
                </a:solidFill>
                <a:latin typeface="+mn-lt"/>
              </a:rPr>
              <a:t>apps,</a:t>
            </a:r>
            <a:r>
              <a:rPr lang="zh-CN" altLang="en-US" sz="2000" dirty="0">
                <a:solidFill>
                  <a:schemeClr val="tx1"/>
                </a:solidFill>
                <a:latin typeface="+mn-lt"/>
              </a:rPr>
              <a:t> </a:t>
            </a:r>
            <a:r>
              <a:rPr lang="en-US" altLang="zh-CN" sz="2000" dirty="0">
                <a:solidFill>
                  <a:schemeClr val="tx1"/>
                </a:solidFill>
                <a:latin typeface="+mn-lt"/>
              </a:rPr>
              <a:t>can</a:t>
            </a:r>
            <a:r>
              <a:rPr lang="zh-CN" altLang="en-US" sz="2000" dirty="0">
                <a:solidFill>
                  <a:schemeClr val="tx1"/>
                </a:solidFill>
                <a:latin typeface="+mn-lt"/>
              </a:rPr>
              <a:t> </a:t>
            </a:r>
            <a:r>
              <a:rPr lang="en-US" altLang="zh-CN" sz="2000" dirty="0">
                <a:solidFill>
                  <a:schemeClr val="tx1"/>
                </a:solidFill>
                <a:latin typeface="+mn-lt"/>
              </a:rPr>
              <a:t>we</a:t>
            </a:r>
            <a:r>
              <a:rPr lang="zh-CN" altLang="en-US" sz="2000" dirty="0">
                <a:solidFill>
                  <a:schemeClr val="tx1"/>
                </a:solidFill>
                <a:latin typeface="+mn-lt"/>
              </a:rPr>
              <a:t> </a:t>
            </a:r>
            <a:r>
              <a:rPr lang="en-US" altLang="zh-CN" sz="2000" dirty="0">
                <a:solidFill>
                  <a:schemeClr val="tx1"/>
                </a:solidFill>
                <a:latin typeface="+mn-lt"/>
              </a:rPr>
              <a:t>test</a:t>
            </a:r>
            <a:r>
              <a:rPr lang="zh-CN" altLang="en-US" sz="2000" dirty="0">
                <a:solidFill>
                  <a:schemeClr val="tx1"/>
                </a:solidFill>
                <a:latin typeface="+mn-lt"/>
              </a:rPr>
              <a:t> </a:t>
            </a:r>
            <a:r>
              <a:rPr lang="en-US" altLang="zh-CN" sz="2000" dirty="0">
                <a:solidFill>
                  <a:schemeClr val="tx1"/>
                </a:solidFill>
                <a:latin typeface="+mn-lt"/>
              </a:rPr>
              <a:t>or</a:t>
            </a:r>
            <a:r>
              <a:rPr lang="zh-CN" altLang="en-US" sz="2000" dirty="0">
                <a:solidFill>
                  <a:schemeClr val="tx1"/>
                </a:solidFill>
                <a:latin typeface="+mn-lt"/>
              </a:rPr>
              <a:t> </a:t>
            </a:r>
            <a:r>
              <a:rPr lang="en-US" altLang="zh-CN" sz="2000" dirty="0">
                <a:solidFill>
                  <a:schemeClr val="tx1"/>
                </a:solidFill>
                <a:latin typeface="+mn-lt"/>
              </a:rPr>
              <a:t>even</a:t>
            </a:r>
            <a:r>
              <a:rPr lang="zh-CN" altLang="en-US" sz="2000" dirty="0">
                <a:solidFill>
                  <a:schemeClr val="tx1"/>
                </a:solidFill>
                <a:latin typeface="+mn-lt"/>
              </a:rPr>
              <a:t> </a:t>
            </a:r>
            <a:r>
              <a:rPr lang="en-US" altLang="zh-CN" sz="2000" dirty="0">
                <a:solidFill>
                  <a:schemeClr val="tx1"/>
                </a:solidFill>
                <a:latin typeface="+mn-lt"/>
              </a:rPr>
              <a:t>verify</a:t>
            </a:r>
            <a:r>
              <a:rPr lang="zh-CN" altLang="en-US" sz="2000" dirty="0">
                <a:solidFill>
                  <a:schemeClr val="tx1"/>
                </a:solidFill>
                <a:latin typeface="+mn-lt"/>
              </a:rPr>
              <a:t> </a:t>
            </a:r>
            <a:r>
              <a:rPr lang="en-US" altLang="zh-CN" sz="2000" dirty="0">
                <a:solidFill>
                  <a:schemeClr val="tx1"/>
                </a:solidFill>
                <a:latin typeface="+mn-lt"/>
              </a:rPr>
              <a:t>it?</a:t>
            </a:r>
          </a:p>
          <a:p>
            <a:pPr marL="342900" indent="-342900" algn="l">
              <a:spcBef>
                <a:spcPts val="0"/>
              </a:spcBef>
              <a:spcAft>
                <a:spcPts val="1200"/>
              </a:spcAft>
              <a:buFont typeface="Arial" panose="020B0604020202020204" pitchFamily="34" charset="0"/>
              <a:buChar char="•"/>
            </a:pPr>
            <a:r>
              <a:rPr lang="en-US" altLang="zh-CN" sz="2000" dirty="0">
                <a:solidFill>
                  <a:schemeClr val="tx1"/>
                </a:solidFill>
                <a:latin typeface="+mn-lt"/>
              </a:rPr>
              <a:t>(RAG</a:t>
            </a:r>
            <a:r>
              <a:rPr lang="zh-CN" altLang="en-US" sz="2000" dirty="0">
                <a:solidFill>
                  <a:schemeClr val="tx1"/>
                </a:solidFill>
                <a:latin typeface="+mn-lt"/>
              </a:rPr>
              <a:t> </a:t>
            </a:r>
            <a:r>
              <a:rPr lang="en-US" altLang="zh-CN" sz="2000" dirty="0">
                <a:solidFill>
                  <a:schemeClr val="tx1"/>
                </a:solidFill>
                <a:latin typeface="+mn-lt"/>
              </a:rPr>
              <a:t>for</a:t>
            </a:r>
            <a:r>
              <a:rPr lang="zh-CN" altLang="en-US" sz="2000" dirty="0">
                <a:solidFill>
                  <a:schemeClr val="tx1"/>
                </a:solidFill>
                <a:latin typeface="+mn-lt"/>
              </a:rPr>
              <a:t> </a:t>
            </a:r>
            <a:r>
              <a:rPr lang="en-US" altLang="zh-CN" sz="2000" dirty="0">
                <a:solidFill>
                  <a:schemeClr val="tx1"/>
                </a:solidFill>
                <a:latin typeface="+mn-lt"/>
              </a:rPr>
              <a:t>trustworthiness)</a:t>
            </a:r>
            <a:r>
              <a:rPr lang="zh-CN" altLang="en-US" sz="2000" dirty="0">
                <a:solidFill>
                  <a:schemeClr val="tx1"/>
                </a:solidFill>
                <a:latin typeface="+mn-lt"/>
              </a:rPr>
              <a:t> </a:t>
            </a:r>
            <a:r>
              <a:rPr lang="en-US" altLang="zh-CN" sz="2000" dirty="0">
                <a:solidFill>
                  <a:schemeClr val="tx1"/>
                </a:solidFill>
                <a:latin typeface="+mn-lt"/>
              </a:rPr>
              <a:t>RAG-as-a-patch</a:t>
            </a:r>
            <a:r>
              <a:rPr lang="zh-CN" altLang="en-US" sz="2000" dirty="0">
                <a:solidFill>
                  <a:schemeClr val="tx1"/>
                </a:solidFill>
                <a:latin typeface="+mn-lt"/>
              </a:rPr>
              <a:t> </a:t>
            </a:r>
            <a:r>
              <a:rPr lang="en-US" altLang="zh-CN" sz="2000" dirty="0">
                <a:solidFill>
                  <a:schemeClr val="tx1"/>
                </a:solidFill>
                <a:latin typeface="+mn-lt"/>
              </a:rPr>
              <a:t>in</a:t>
            </a:r>
            <a:r>
              <a:rPr lang="zh-CN" altLang="en-US" sz="2000" dirty="0">
                <a:solidFill>
                  <a:schemeClr val="tx1"/>
                </a:solidFill>
                <a:latin typeface="+mn-lt"/>
              </a:rPr>
              <a:t> </a:t>
            </a:r>
            <a:r>
              <a:rPr lang="en-US" altLang="zh-CN" sz="2000" dirty="0">
                <a:solidFill>
                  <a:schemeClr val="tx1"/>
                </a:solidFill>
                <a:latin typeface="+mn-lt"/>
              </a:rPr>
              <a:t>LLM-based</a:t>
            </a:r>
            <a:r>
              <a:rPr lang="zh-CN" altLang="en-US" sz="2000" dirty="0">
                <a:solidFill>
                  <a:schemeClr val="tx1"/>
                </a:solidFill>
                <a:latin typeface="+mn-lt"/>
              </a:rPr>
              <a:t> </a:t>
            </a:r>
            <a:r>
              <a:rPr lang="en-US" altLang="zh-CN" sz="2000" dirty="0">
                <a:solidFill>
                  <a:schemeClr val="tx1"/>
                </a:solidFill>
                <a:latin typeface="+mn-lt"/>
              </a:rPr>
              <a:t>infrastructure to fix/mitigate trustworthiness issues.</a:t>
            </a:r>
          </a:p>
          <a:p>
            <a:pPr marL="342900" indent="-342900" algn="l">
              <a:spcBef>
                <a:spcPts val="0"/>
              </a:spcBef>
              <a:spcAft>
                <a:spcPts val="1200"/>
              </a:spcAft>
              <a:buFont typeface="Arial" panose="020B0604020202020204" pitchFamily="34" charset="0"/>
              <a:buChar char="•"/>
            </a:pPr>
            <a:r>
              <a:rPr lang="en-US" altLang="zh-CN" sz="2000" dirty="0">
                <a:solidFill>
                  <a:schemeClr val="tx1"/>
                </a:solidFill>
                <a:latin typeface="+mn-lt"/>
              </a:rPr>
              <a:t>Still</a:t>
            </a:r>
            <a:r>
              <a:rPr lang="zh-CN" altLang="en-US" sz="2000" dirty="0">
                <a:solidFill>
                  <a:schemeClr val="tx1"/>
                </a:solidFill>
                <a:latin typeface="+mn-lt"/>
              </a:rPr>
              <a:t> </a:t>
            </a:r>
            <a:r>
              <a:rPr lang="en-US" altLang="zh-CN" sz="2000" dirty="0">
                <a:solidFill>
                  <a:schemeClr val="tx1"/>
                </a:solidFill>
                <a:latin typeface="+mn-lt"/>
              </a:rPr>
              <a:t>in</a:t>
            </a:r>
            <a:r>
              <a:rPr lang="zh-CN" altLang="en-US" sz="2000" dirty="0">
                <a:solidFill>
                  <a:schemeClr val="tx1"/>
                </a:solidFill>
                <a:latin typeface="+mn-lt"/>
              </a:rPr>
              <a:t> </a:t>
            </a:r>
            <a:r>
              <a:rPr lang="en-SG" altLang="zh-CN" sz="2000" dirty="0">
                <a:solidFill>
                  <a:schemeClr val="tx1"/>
                </a:solidFill>
                <a:latin typeface="+mn-lt"/>
              </a:rPr>
              <a:t>the </a:t>
            </a:r>
            <a:r>
              <a:rPr lang="en-US" altLang="zh-CN" sz="2000" dirty="0">
                <a:solidFill>
                  <a:schemeClr val="tx1"/>
                </a:solidFill>
                <a:latin typeface="+mn-lt"/>
              </a:rPr>
              <a:t>exploration</a:t>
            </a:r>
            <a:r>
              <a:rPr lang="zh-CN" altLang="en-US" sz="2000" dirty="0">
                <a:solidFill>
                  <a:schemeClr val="tx1"/>
                </a:solidFill>
                <a:latin typeface="+mn-lt"/>
              </a:rPr>
              <a:t> </a:t>
            </a:r>
            <a:r>
              <a:rPr lang="en-US" altLang="zh-CN" sz="2000" dirty="0">
                <a:solidFill>
                  <a:schemeClr val="tx1"/>
                </a:solidFill>
                <a:latin typeface="+mn-lt"/>
              </a:rPr>
              <a:t>stage.</a:t>
            </a:r>
            <a:endParaRPr lang="en-US" sz="2000" dirty="0">
              <a:solidFill>
                <a:schemeClr val="tx1"/>
              </a:solidFill>
              <a:latin typeface="+mn-lt"/>
            </a:endParaRPr>
          </a:p>
        </p:txBody>
      </p:sp>
    </p:spTree>
    <p:extLst>
      <p:ext uri="{BB962C8B-B14F-4D97-AF65-F5344CB8AC3E}">
        <p14:creationId xmlns:p14="http://schemas.microsoft.com/office/powerpoint/2010/main" val="10013200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B728F-BF1C-FE81-5DC9-FD7813FD067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FD9F15E-E8D3-54CC-7F63-6C5D97DF3A43}"/>
              </a:ext>
            </a:extLst>
          </p:cNvPr>
          <p:cNvSpPr>
            <a:spLocks noGrp="1"/>
          </p:cNvSpPr>
          <p:nvPr>
            <p:ph type="body" sz="quarter" idx="10"/>
          </p:nvPr>
        </p:nvSpPr>
        <p:spPr>
          <a:xfrm>
            <a:off x="694809" y="1876358"/>
            <a:ext cx="10444246" cy="3179362"/>
          </a:xfrm>
        </p:spPr>
        <p:txBody>
          <a:bodyPr>
            <a:normAutofit/>
          </a:bodyPr>
          <a:lstStyle/>
          <a:p>
            <a:pPr algn="ctr"/>
            <a:r>
              <a:rPr lang="en-US" altLang="zh-CN" sz="4400" dirty="0">
                <a:solidFill>
                  <a:srgbClr val="0065BE"/>
                </a:solidFill>
              </a:rPr>
              <a:t>Thank</a:t>
            </a:r>
            <a:r>
              <a:rPr lang="zh-CN" altLang="en-US" sz="4400" dirty="0">
                <a:solidFill>
                  <a:srgbClr val="0065BE"/>
                </a:solidFill>
              </a:rPr>
              <a:t> </a:t>
            </a:r>
            <a:r>
              <a:rPr lang="en-US" altLang="zh-CN" sz="4400" dirty="0">
                <a:solidFill>
                  <a:srgbClr val="0065BE"/>
                </a:solidFill>
              </a:rPr>
              <a:t>You</a:t>
            </a:r>
            <a:r>
              <a:rPr lang="zh-CN" altLang="en-US" sz="4400" dirty="0">
                <a:solidFill>
                  <a:srgbClr val="0065BE"/>
                </a:solidFill>
              </a:rPr>
              <a:t> </a:t>
            </a:r>
            <a:endParaRPr lang="en-US" altLang="zh-CN" sz="4400" dirty="0">
              <a:solidFill>
                <a:srgbClr val="0065BE"/>
              </a:solidFill>
            </a:endParaRPr>
          </a:p>
          <a:p>
            <a:pPr algn="ctr"/>
            <a:r>
              <a:rPr lang="en-US" altLang="zh-CN" sz="4400" dirty="0">
                <a:solidFill>
                  <a:srgbClr val="0065BE"/>
                </a:solidFill>
              </a:rPr>
              <a:t>Q&amp;A</a:t>
            </a:r>
            <a:endParaRPr lang="en-US" sz="4400" dirty="0">
              <a:solidFill>
                <a:srgbClr val="0065BE"/>
              </a:solidFill>
            </a:endParaRPr>
          </a:p>
        </p:txBody>
      </p:sp>
    </p:spTree>
    <p:extLst>
      <p:ext uri="{BB962C8B-B14F-4D97-AF65-F5344CB8AC3E}">
        <p14:creationId xmlns:p14="http://schemas.microsoft.com/office/powerpoint/2010/main" val="1027114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635296A-CD17-767C-4686-E86AA716CF7E}"/>
              </a:ext>
            </a:extLst>
          </p:cNvPr>
          <p:cNvSpPr txBox="1"/>
          <p:nvPr/>
        </p:nvSpPr>
        <p:spPr>
          <a:xfrm>
            <a:off x="571981" y="5994638"/>
            <a:ext cx="7025833" cy="523220"/>
          </a:xfrm>
          <a:prstGeom prst="rect">
            <a:avLst/>
          </a:prstGeom>
          <a:noFill/>
        </p:spPr>
        <p:txBody>
          <a:bodyPr wrap="square">
            <a:spAutoFit/>
          </a:bodyPr>
          <a:lstStyle/>
          <a:p>
            <a:r>
              <a:rPr lang="en-US" sz="1400" dirty="0">
                <a:solidFill>
                  <a:srgbClr val="0065BE"/>
                </a:solidFill>
                <a:latin typeface="+mn-lt"/>
                <a:hlinkClick r:id="rId2"/>
              </a:rPr>
              <a:t>https://cloud.google.com/use-cases/retrieval-augmented-generation</a:t>
            </a:r>
            <a:endParaRPr lang="en-US" sz="1400" dirty="0">
              <a:solidFill>
                <a:srgbClr val="0065BE"/>
              </a:solidFill>
              <a:latin typeface="+mn-lt"/>
            </a:endParaRPr>
          </a:p>
          <a:p>
            <a:r>
              <a:rPr lang="en-US" sz="1400" dirty="0">
                <a:solidFill>
                  <a:srgbClr val="0065BE"/>
                </a:solidFill>
                <a:latin typeface="+mn-lt"/>
                <a:hlinkClick r:id="rId3"/>
              </a:rPr>
              <a:t>https://python.langchain.com/docs/tutorials/rag/</a:t>
            </a:r>
            <a:endParaRPr lang="en-US" sz="1400" dirty="0">
              <a:solidFill>
                <a:srgbClr val="0065BE"/>
              </a:solidFill>
              <a:latin typeface="+mn-lt"/>
            </a:endParaRPr>
          </a:p>
        </p:txBody>
      </p:sp>
      <p:sp>
        <p:nvSpPr>
          <p:cNvPr id="4" name="TextBox 3">
            <a:extLst>
              <a:ext uri="{FF2B5EF4-FFF2-40B4-BE49-F238E27FC236}">
                <a16:creationId xmlns:a16="http://schemas.microsoft.com/office/drawing/2014/main" id="{D29DD42B-4C63-5E54-839C-EE2047B6DC12}"/>
              </a:ext>
            </a:extLst>
          </p:cNvPr>
          <p:cNvSpPr txBox="1"/>
          <p:nvPr/>
        </p:nvSpPr>
        <p:spPr>
          <a:xfrm>
            <a:off x="771645" y="1362661"/>
            <a:ext cx="10351626" cy="1415772"/>
          </a:xfrm>
          <a:prstGeom prst="rect">
            <a:avLst/>
          </a:prstGeom>
          <a:noFill/>
        </p:spPr>
        <p:txBody>
          <a:bodyPr wrap="square" lIns="0" tIns="0" rIns="0" bIns="0" rtlCol="0">
            <a:spAutoFit/>
          </a:bodyPr>
          <a:lstStyle/>
          <a:p>
            <a:pPr marL="0" indent="0">
              <a:buNone/>
            </a:pPr>
            <a:r>
              <a:rPr lang="zh-CN" altLang="en-US" sz="2000" dirty="0">
                <a:latin typeface="Arial" panose="020B0604020202020204" pitchFamily="34" charset="0"/>
                <a:ea typeface="+mn-ea"/>
                <a:cs typeface="Arial" panose="020B0604020202020204" pitchFamily="34" charset="0"/>
              </a:rPr>
              <a:t>    </a:t>
            </a:r>
            <a:r>
              <a:rPr lang="en-SG" sz="1800" dirty="0">
                <a:latin typeface="Arial" panose="020B0604020202020204" pitchFamily="34" charset="0"/>
                <a:ea typeface="+mn-ea"/>
                <a:cs typeface="Arial" panose="020B0604020202020204" pitchFamily="34" charset="0"/>
              </a:rPr>
              <a:t>RAG (Retrieval-Augmented Generation) is an AI framework that combines the strengths of traditional information retrieval systems (such as search and databases) with the capabilities of generative</a:t>
            </a:r>
            <a:r>
              <a:rPr lang="en-SG" sz="1800" dirty="0">
                <a:latin typeface="Arial" panose="020B0604020202020204" pitchFamily="34" charset="0"/>
                <a:ea typeface="+mn-ea"/>
                <a:cs typeface="Arial" panose="020B0604020202020204" pitchFamily="34" charset="0"/>
                <a:hlinkClick r:id="rId4">
                  <a:extLst>
                    <a:ext uri="{A12FA001-AC4F-418D-AE19-62706E023703}">
                      <ahyp:hlinkClr xmlns:ahyp="http://schemas.microsoft.com/office/drawing/2018/hyperlinkcolor" val="tx"/>
                    </a:ext>
                  </a:extLst>
                </a:hlinkClick>
              </a:rPr>
              <a:t> large language models (LLMs</a:t>
            </a:r>
            <a:r>
              <a:rPr lang="en-SG" sz="1800" dirty="0">
                <a:latin typeface="Arial" panose="020B0604020202020204" pitchFamily="34" charset="0"/>
                <a:ea typeface="+mn-ea"/>
                <a:cs typeface="Arial" panose="020B0604020202020204" pitchFamily="34" charset="0"/>
              </a:rPr>
              <a:t>). </a:t>
            </a:r>
          </a:p>
          <a:p>
            <a:pPr marL="0" indent="0">
              <a:buNone/>
            </a:pPr>
            <a:r>
              <a:rPr lang="en-SG" sz="1800" dirty="0">
                <a:latin typeface="Arial" panose="020B0604020202020204" pitchFamily="34" charset="0"/>
                <a:ea typeface="+mn-ea"/>
                <a:cs typeface="Arial" panose="020B0604020202020204" pitchFamily="34" charset="0"/>
              </a:rPr>
              <a:t>By combining your data and world knowledge with LLM language skills, grounded generation is more accurate, up-to-date, and relevant to your specific needs. </a:t>
            </a:r>
            <a:endParaRPr lang="en-US" sz="1800" dirty="0">
              <a:latin typeface="Arial" panose="020B0604020202020204" pitchFamily="34" charset="0"/>
              <a:ea typeface="+mn-ea"/>
              <a:cs typeface="Arial" panose="020B0604020202020204" pitchFamily="34" charset="0"/>
            </a:endParaRPr>
          </a:p>
        </p:txBody>
      </p:sp>
      <p:sp>
        <p:nvSpPr>
          <p:cNvPr id="7" name="TextBox 6">
            <a:extLst>
              <a:ext uri="{FF2B5EF4-FFF2-40B4-BE49-F238E27FC236}">
                <a16:creationId xmlns:a16="http://schemas.microsoft.com/office/drawing/2014/main" id="{F97DBAAF-A429-383D-9A30-9F3CF0658FB8}"/>
              </a:ext>
            </a:extLst>
          </p:cNvPr>
          <p:cNvSpPr txBox="1"/>
          <p:nvPr/>
        </p:nvSpPr>
        <p:spPr>
          <a:xfrm>
            <a:off x="618280" y="380049"/>
            <a:ext cx="9960981" cy="584775"/>
          </a:xfrm>
          <a:prstGeom prst="rect">
            <a:avLst/>
          </a:prstGeom>
          <a:noFill/>
        </p:spPr>
        <p:txBody>
          <a:bodyPr wrap="square">
            <a:spAutoFit/>
          </a:bodyPr>
          <a:lstStyle/>
          <a:p>
            <a:r>
              <a:rPr lang="en-US" altLang="zh-CN" sz="3200" b="1" dirty="0">
                <a:solidFill>
                  <a:srgbClr val="0065BE"/>
                </a:solidFill>
                <a:latin typeface="Arial" panose="020B0604020202020204" pitchFamily="34" charset="0"/>
                <a:ea typeface="+mj-ea"/>
                <a:cs typeface="Arial" panose="020B0604020202020204" pitchFamily="34" charset="0"/>
              </a:rPr>
              <a:t>What</a:t>
            </a:r>
            <a:r>
              <a:rPr lang="zh-CN" altLang="en-US" sz="3200" b="1" dirty="0">
                <a:solidFill>
                  <a:srgbClr val="0065BE"/>
                </a:solidFill>
                <a:latin typeface="Arial" panose="020B0604020202020204" pitchFamily="34" charset="0"/>
                <a:ea typeface="+mj-ea"/>
                <a:cs typeface="Arial" panose="020B0604020202020204" pitchFamily="34" charset="0"/>
              </a:rPr>
              <a:t> </a:t>
            </a:r>
            <a:r>
              <a:rPr lang="en-US" altLang="zh-CN" sz="3200" b="1" dirty="0">
                <a:solidFill>
                  <a:srgbClr val="0065BE"/>
                </a:solidFill>
                <a:latin typeface="Arial" panose="020B0604020202020204" pitchFamily="34" charset="0"/>
                <a:ea typeface="+mj-ea"/>
                <a:cs typeface="Arial" panose="020B0604020202020204" pitchFamily="34" charset="0"/>
              </a:rPr>
              <a:t>is</a:t>
            </a:r>
            <a:r>
              <a:rPr lang="zh-CN" altLang="en-US" sz="3200" b="1" dirty="0">
                <a:solidFill>
                  <a:srgbClr val="0065BE"/>
                </a:solidFill>
                <a:latin typeface="Arial" panose="020B0604020202020204" pitchFamily="34" charset="0"/>
                <a:ea typeface="+mj-ea"/>
                <a:cs typeface="Arial" panose="020B0604020202020204" pitchFamily="34" charset="0"/>
              </a:rPr>
              <a:t> </a:t>
            </a:r>
            <a:r>
              <a:rPr lang="en-SG" altLang="zh-CN" sz="3200" b="1" dirty="0">
                <a:solidFill>
                  <a:srgbClr val="0065BE"/>
                </a:solidFill>
                <a:latin typeface="Arial" panose="020B0604020202020204" pitchFamily="34" charset="0"/>
                <a:ea typeface="+mj-ea"/>
                <a:cs typeface="Arial" panose="020B0604020202020204" pitchFamily="34" charset="0"/>
              </a:rPr>
              <a:t>Retrieval-Augmented Generation </a:t>
            </a:r>
            <a:r>
              <a:rPr lang="en-US" altLang="zh-CN" sz="3200" b="1" dirty="0">
                <a:solidFill>
                  <a:srgbClr val="0065BE"/>
                </a:solidFill>
                <a:latin typeface="Arial" panose="020B0604020202020204" pitchFamily="34" charset="0"/>
                <a:ea typeface="+mj-ea"/>
                <a:cs typeface="Arial" panose="020B0604020202020204" pitchFamily="34" charset="0"/>
              </a:rPr>
              <a:t>(RAG)?</a:t>
            </a:r>
            <a:endParaRPr lang="en-US" sz="3200" b="1" dirty="0">
              <a:solidFill>
                <a:srgbClr val="0065BE"/>
              </a:solidFill>
              <a:latin typeface="Arial" panose="020B0604020202020204" pitchFamily="34" charset="0"/>
              <a:ea typeface="+mj-ea"/>
              <a:cs typeface="Arial" panose="020B0604020202020204" pitchFamily="34" charset="0"/>
            </a:endParaRPr>
          </a:p>
        </p:txBody>
      </p:sp>
      <p:sp>
        <p:nvSpPr>
          <p:cNvPr id="8" name="TextBox 7">
            <a:extLst>
              <a:ext uri="{FF2B5EF4-FFF2-40B4-BE49-F238E27FC236}">
                <a16:creationId xmlns:a16="http://schemas.microsoft.com/office/drawing/2014/main" id="{56559F8F-FC10-5712-7474-87E03058D013}"/>
              </a:ext>
            </a:extLst>
          </p:cNvPr>
          <p:cNvSpPr txBox="1"/>
          <p:nvPr/>
        </p:nvSpPr>
        <p:spPr>
          <a:xfrm>
            <a:off x="582591" y="997009"/>
            <a:ext cx="548640" cy="1323439"/>
          </a:xfrm>
          <a:prstGeom prst="rect">
            <a:avLst/>
          </a:prstGeom>
          <a:noFill/>
        </p:spPr>
        <p:txBody>
          <a:bodyPr wrap="square" rtlCol="0">
            <a:spAutoFit/>
          </a:bodyPr>
          <a:lstStyle/>
          <a:p>
            <a:r>
              <a:rPr lang="en-US" altLang="zh-CN" sz="8000" dirty="0">
                <a:solidFill>
                  <a:schemeClr val="bg1">
                    <a:lumMod val="50000"/>
                  </a:schemeClr>
                </a:solidFill>
                <a:latin typeface="+mn-lt"/>
              </a:rPr>
              <a:t>“</a:t>
            </a:r>
            <a:endParaRPr lang="en-US" sz="8000" dirty="0">
              <a:solidFill>
                <a:schemeClr val="bg1">
                  <a:lumMod val="50000"/>
                </a:schemeClr>
              </a:solidFill>
              <a:latin typeface="+mn-lt"/>
            </a:endParaRPr>
          </a:p>
        </p:txBody>
      </p:sp>
      <p:pic>
        <p:nvPicPr>
          <p:cNvPr id="1026" name="Picture 2">
            <a:extLst>
              <a:ext uri="{FF2B5EF4-FFF2-40B4-BE49-F238E27FC236}">
                <a16:creationId xmlns:a16="http://schemas.microsoft.com/office/drawing/2014/main" id="{F405BABB-F469-E81C-3A32-72CB8CACA847}"/>
              </a:ext>
            </a:extLst>
          </p:cNvPr>
          <p:cNvPicPr>
            <a:picLocks noChangeAspect="1" noChangeArrowheads="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82949" y="2883272"/>
            <a:ext cx="2400658" cy="3693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A475479-4150-A239-CFEA-72600015E97D}"/>
              </a:ext>
            </a:extLst>
          </p:cNvPr>
          <p:cNvSpPr txBox="1"/>
          <p:nvPr/>
        </p:nvSpPr>
        <p:spPr>
          <a:xfrm>
            <a:off x="761035" y="3772213"/>
            <a:ext cx="10351626" cy="1415772"/>
          </a:xfrm>
          <a:prstGeom prst="rect">
            <a:avLst/>
          </a:prstGeom>
          <a:noFill/>
        </p:spPr>
        <p:txBody>
          <a:bodyPr wrap="square" lIns="0" tIns="0" rIns="0" bIns="0" rtlCol="0">
            <a:spAutoFit/>
          </a:bodyPr>
          <a:lstStyle/>
          <a:p>
            <a:pPr marL="0" indent="0">
              <a:buNone/>
            </a:pPr>
            <a:r>
              <a:rPr lang="zh-CN" altLang="en-US" sz="2000" dirty="0">
                <a:latin typeface="Arial" panose="020B0604020202020204" pitchFamily="34" charset="0"/>
                <a:ea typeface="+mn-ea"/>
                <a:cs typeface="Arial" panose="020B0604020202020204" pitchFamily="34" charset="0"/>
              </a:rPr>
              <a:t>    </a:t>
            </a:r>
            <a:r>
              <a:rPr lang="en-SG" sz="1800" dirty="0">
                <a:latin typeface="Arial" panose="020B0604020202020204" pitchFamily="34" charset="0"/>
                <a:ea typeface="+mn-ea"/>
                <a:cs typeface="Arial" panose="020B0604020202020204" pitchFamily="34" charset="0"/>
              </a:rPr>
              <a:t>RAG is a technique for augmenting LLM knowledge with additional data.</a:t>
            </a:r>
          </a:p>
          <a:p>
            <a:pPr marL="0" indent="0">
              <a:buNone/>
            </a:pPr>
            <a:r>
              <a:rPr lang="en-SG" sz="1800" dirty="0">
                <a:latin typeface="Arial" panose="020B0604020202020204" pitchFamily="34" charset="0"/>
                <a:ea typeface="+mn-ea"/>
                <a:cs typeface="Arial" panose="020B0604020202020204" pitchFamily="34" charset="0"/>
              </a:rPr>
              <a:t>LLMs can reason about wide-ranging topics, but their knowledge is limited to the public data up to a specific point in time that they were trained on</a:t>
            </a:r>
            <a:r>
              <a:rPr lang="zh-CN" altLang="en-US" sz="1800" dirty="0">
                <a:latin typeface="Arial" panose="020B0604020202020204" pitchFamily="34" charset="0"/>
                <a:ea typeface="+mn-ea"/>
                <a:cs typeface="Arial" panose="020B0604020202020204" pitchFamily="34" charset="0"/>
              </a:rPr>
              <a:t> </a:t>
            </a:r>
            <a:r>
              <a:rPr lang="en-US" altLang="zh-CN" sz="1800" dirty="0">
                <a:latin typeface="Arial" panose="020B0604020202020204" pitchFamily="34" charset="0"/>
                <a:ea typeface="+mn-ea"/>
                <a:cs typeface="Arial" panose="020B0604020202020204" pitchFamily="34" charset="0"/>
              </a:rPr>
              <a:t>...</a:t>
            </a:r>
            <a:r>
              <a:rPr lang="en-SG" sz="1800" dirty="0">
                <a:latin typeface="Arial" panose="020B0604020202020204" pitchFamily="34" charset="0"/>
                <a:ea typeface="+mn-ea"/>
                <a:cs typeface="Arial" panose="020B0604020202020204" pitchFamily="34" charset="0"/>
              </a:rPr>
              <a:t> you need to augment the knowledge of the model with the specific information it needs. The process of bringing and inserting appropriate information into the model prompt is known as Retrieval Augmented Generation (RAG).</a:t>
            </a:r>
            <a:endParaRPr lang="en-US" sz="1800" dirty="0">
              <a:latin typeface="Arial" panose="020B0604020202020204" pitchFamily="34" charset="0"/>
              <a:ea typeface="+mn-ea"/>
              <a:cs typeface="Arial" panose="020B0604020202020204" pitchFamily="34" charset="0"/>
            </a:endParaRPr>
          </a:p>
        </p:txBody>
      </p:sp>
      <p:sp>
        <p:nvSpPr>
          <p:cNvPr id="10" name="TextBox 9">
            <a:extLst>
              <a:ext uri="{FF2B5EF4-FFF2-40B4-BE49-F238E27FC236}">
                <a16:creationId xmlns:a16="http://schemas.microsoft.com/office/drawing/2014/main" id="{9CD245E9-557C-6B12-BF94-ABADECA820B2}"/>
              </a:ext>
            </a:extLst>
          </p:cNvPr>
          <p:cNvSpPr txBox="1"/>
          <p:nvPr/>
        </p:nvSpPr>
        <p:spPr>
          <a:xfrm>
            <a:off x="571981" y="3406561"/>
            <a:ext cx="548640" cy="1323439"/>
          </a:xfrm>
          <a:prstGeom prst="rect">
            <a:avLst/>
          </a:prstGeom>
          <a:noFill/>
        </p:spPr>
        <p:txBody>
          <a:bodyPr wrap="square" rtlCol="0">
            <a:spAutoFit/>
          </a:bodyPr>
          <a:lstStyle/>
          <a:p>
            <a:r>
              <a:rPr lang="en-US" altLang="zh-CN" sz="8000" dirty="0">
                <a:solidFill>
                  <a:schemeClr val="bg1">
                    <a:lumMod val="50000"/>
                  </a:schemeClr>
                </a:solidFill>
                <a:latin typeface="+mn-lt"/>
              </a:rPr>
              <a:t>“</a:t>
            </a:r>
            <a:endParaRPr lang="en-US" sz="8000" dirty="0">
              <a:solidFill>
                <a:schemeClr val="bg1">
                  <a:lumMod val="50000"/>
                </a:schemeClr>
              </a:solidFill>
              <a:latin typeface="+mn-lt"/>
            </a:endParaRPr>
          </a:p>
        </p:txBody>
      </p:sp>
      <p:pic>
        <p:nvPicPr>
          <p:cNvPr id="1028" name="Picture 4" descr="LangChain">
            <a:extLst>
              <a:ext uri="{FF2B5EF4-FFF2-40B4-BE49-F238E27FC236}">
                <a16:creationId xmlns:a16="http://schemas.microsoft.com/office/drawing/2014/main" id="{E514F5CB-8261-DE40-694A-D07F293EA43F}"/>
              </a:ext>
            </a:extLst>
          </p:cNvPr>
          <p:cNvPicPr>
            <a:picLocks noChangeAspect="1" noChangeArrowheads="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82949" y="5406645"/>
            <a:ext cx="2400658" cy="378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129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3F4DA-810B-14C8-8A79-1A0F7554C242}"/>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C88C781-D756-5235-F0DE-A94B2C8EF258}"/>
              </a:ext>
            </a:extLst>
          </p:cNvPr>
          <p:cNvSpPr txBox="1"/>
          <p:nvPr/>
        </p:nvSpPr>
        <p:spPr>
          <a:xfrm>
            <a:off x="618280" y="380049"/>
            <a:ext cx="9960981" cy="584775"/>
          </a:xfrm>
          <a:prstGeom prst="rect">
            <a:avLst/>
          </a:prstGeom>
          <a:noFill/>
        </p:spPr>
        <p:txBody>
          <a:bodyPr wrap="square">
            <a:spAutoFit/>
          </a:bodyPr>
          <a:lstStyle/>
          <a:p>
            <a:r>
              <a:rPr lang="en-US" altLang="zh-CN" sz="3200" b="1" dirty="0">
                <a:solidFill>
                  <a:srgbClr val="0065BE"/>
                </a:solidFill>
                <a:latin typeface="Arial" panose="020B0604020202020204" pitchFamily="34" charset="0"/>
                <a:ea typeface="+mj-ea"/>
                <a:cs typeface="Arial" panose="020B0604020202020204" pitchFamily="34" charset="0"/>
              </a:rPr>
              <a:t>What</a:t>
            </a:r>
            <a:r>
              <a:rPr lang="zh-CN" altLang="en-US" sz="3200" b="1" dirty="0">
                <a:solidFill>
                  <a:srgbClr val="0065BE"/>
                </a:solidFill>
                <a:latin typeface="Arial" panose="020B0604020202020204" pitchFamily="34" charset="0"/>
                <a:ea typeface="+mj-ea"/>
                <a:cs typeface="Arial" panose="020B0604020202020204" pitchFamily="34" charset="0"/>
              </a:rPr>
              <a:t> </a:t>
            </a:r>
            <a:r>
              <a:rPr lang="en-US" altLang="zh-CN" sz="3200" b="1" dirty="0">
                <a:solidFill>
                  <a:srgbClr val="0065BE"/>
                </a:solidFill>
                <a:latin typeface="Arial" panose="020B0604020202020204" pitchFamily="34" charset="0"/>
                <a:ea typeface="+mj-ea"/>
                <a:cs typeface="Arial" panose="020B0604020202020204" pitchFamily="34" charset="0"/>
              </a:rPr>
              <a:t>is</a:t>
            </a:r>
            <a:r>
              <a:rPr lang="zh-CN" altLang="en-US" sz="3200" b="1" dirty="0">
                <a:solidFill>
                  <a:srgbClr val="0065BE"/>
                </a:solidFill>
                <a:latin typeface="Arial" panose="020B0604020202020204" pitchFamily="34" charset="0"/>
                <a:ea typeface="+mj-ea"/>
                <a:cs typeface="Arial" panose="020B0604020202020204" pitchFamily="34" charset="0"/>
              </a:rPr>
              <a:t> </a:t>
            </a:r>
            <a:r>
              <a:rPr lang="en-SG" altLang="zh-CN" sz="3200" b="1" dirty="0">
                <a:solidFill>
                  <a:srgbClr val="0065BE"/>
                </a:solidFill>
                <a:latin typeface="Arial" panose="020B0604020202020204" pitchFamily="34" charset="0"/>
                <a:ea typeface="+mj-ea"/>
                <a:cs typeface="Arial" panose="020B0604020202020204" pitchFamily="34" charset="0"/>
              </a:rPr>
              <a:t>Retrieval-Augmented Generation </a:t>
            </a:r>
            <a:r>
              <a:rPr lang="en-US" altLang="zh-CN" sz="3200" b="1" dirty="0">
                <a:solidFill>
                  <a:srgbClr val="0065BE"/>
                </a:solidFill>
                <a:latin typeface="Arial" panose="020B0604020202020204" pitchFamily="34" charset="0"/>
                <a:ea typeface="+mj-ea"/>
                <a:cs typeface="Arial" panose="020B0604020202020204" pitchFamily="34" charset="0"/>
              </a:rPr>
              <a:t>(RAG)?</a:t>
            </a:r>
            <a:endParaRPr lang="en-US" sz="3200" b="1" dirty="0">
              <a:solidFill>
                <a:srgbClr val="0065BE"/>
              </a:solidFill>
              <a:latin typeface="Arial" panose="020B0604020202020204" pitchFamily="34" charset="0"/>
              <a:ea typeface="+mj-ea"/>
              <a:cs typeface="Arial" panose="020B0604020202020204" pitchFamily="34" charset="0"/>
            </a:endParaRPr>
          </a:p>
        </p:txBody>
      </p:sp>
      <p:pic>
        <p:nvPicPr>
          <p:cNvPr id="2" name="Picture 1" descr="A screenshot of a computer&#10;&#10;Description automatically generated">
            <a:extLst>
              <a:ext uri="{FF2B5EF4-FFF2-40B4-BE49-F238E27FC236}">
                <a16:creationId xmlns:a16="http://schemas.microsoft.com/office/drawing/2014/main" id="{0DF35BF4-3322-803B-5F02-0AE3301E7090}"/>
              </a:ext>
            </a:extLst>
          </p:cNvPr>
          <p:cNvPicPr>
            <a:picLocks noChangeAspect="1"/>
          </p:cNvPicPr>
          <p:nvPr/>
        </p:nvPicPr>
        <p:blipFill>
          <a:blip r:embed="rId2"/>
          <a:srcRect b="48349"/>
          <a:stretch/>
        </p:blipFill>
        <p:spPr>
          <a:xfrm>
            <a:off x="703355" y="1164685"/>
            <a:ext cx="5485090" cy="2488008"/>
          </a:xfrm>
          <a:prstGeom prst="rect">
            <a:avLst/>
          </a:prstGeom>
          <a:ln>
            <a:solidFill>
              <a:schemeClr val="bg1">
                <a:lumMod val="50000"/>
              </a:schemeClr>
            </a:solidFill>
          </a:ln>
          <a:effectLst>
            <a:outerShdw blurRad="50800" dist="38100" dir="2700000" algn="tl" rotWithShape="0">
              <a:prstClr val="black">
                <a:alpha val="40000"/>
              </a:prstClr>
            </a:outerShdw>
          </a:effectLst>
        </p:spPr>
      </p:pic>
      <p:pic>
        <p:nvPicPr>
          <p:cNvPr id="3" name="Picture 2" descr="A screenshot of a computer&#10;&#10;Description automatically generated">
            <a:extLst>
              <a:ext uri="{FF2B5EF4-FFF2-40B4-BE49-F238E27FC236}">
                <a16:creationId xmlns:a16="http://schemas.microsoft.com/office/drawing/2014/main" id="{E812826B-0297-C20F-F14D-B0243EE3B1CE}"/>
              </a:ext>
            </a:extLst>
          </p:cNvPr>
          <p:cNvPicPr>
            <a:picLocks noChangeAspect="1"/>
          </p:cNvPicPr>
          <p:nvPr/>
        </p:nvPicPr>
        <p:blipFill>
          <a:blip r:embed="rId2"/>
          <a:srcRect t="52246"/>
          <a:stretch/>
        </p:blipFill>
        <p:spPr>
          <a:xfrm>
            <a:off x="703355" y="3991451"/>
            <a:ext cx="5489102" cy="2301975"/>
          </a:xfrm>
          <a:prstGeom prst="rect">
            <a:avLst/>
          </a:prstGeom>
          <a:ln>
            <a:solidFill>
              <a:schemeClr val="bg1">
                <a:lumMod val="50000"/>
              </a:schemeClr>
            </a:solidFill>
          </a:ln>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278DBEAE-4A5C-DB39-53F9-3FDF1096FA7B}"/>
              </a:ext>
            </a:extLst>
          </p:cNvPr>
          <p:cNvSpPr txBox="1"/>
          <p:nvPr/>
        </p:nvSpPr>
        <p:spPr>
          <a:xfrm>
            <a:off x="6421119" y="2905780"/>
            <a:ext cx="4528531" cy="523220"/>
          </a:xfrm>
          <a:prstGeom prst="rect">
            <a:avLst/>
          </a:prstGeom>
          <a:noFill/>
        </p:spPr>
        <p:txBody>
          <a:bodyPr wrap="square" rtlCol="0">
            <a:spAutoFit/>
          </a:bodyPr>
          <a:lstStyle/>
          <a:p>
            <a:r>
              <a:rPr lang="en-US" altLang="zh-CN" sz="1400" dirty="0">
                <a:latin typeface="Arial" panose="020B0604020202020204" pitchFamily="34" charset="0"/>
                <a:cs typeface="Arial" panose="020B0604020202020204" pitchFamily="34" charset="0"/>
              </a:rPr>
              <a:t>The</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context</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construction</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of</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the</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retrieval</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mechanism</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of</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native</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RAG</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a:t>
            </a:r>
            <a:r>
              <a:rPr lang="en-US" altLang="zh-CN" sz="1400" dirty="0" err="1">
                <a:latin typeface="Arial" panose="020B0604020202020204" pitchFamily="34" charset="0"/>
                <a:cs typeface="Arial" panose="020B0604020202020204" pitchFamily="34" charset="0"/>
              </a:rPr>
              <a:t>LangChain</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paradigm)</a:t>
            </a:r>
            <a:endParaRPr lang="en-US" sz="14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22C1CC19-22B8-D961-2FE6-661BB8875205}"/>
              </a:ext>
            </a:extLst>
          </p:cNvPr>
          <p:cNvSpPr txBox="1"/>
          <p:nvPr/>
        </p:nvSpPr>
        <p:spPr>
          <a:xfrm>
            <a:off x="6421119" y="5598838"/>
            <a:ext cx="4528531" cy="523220"/>
          </a:xfrm>
          <a:prstGeom prst="rect">
            <a:avLst/>
          </a:prstGeom>
          <a:noFill/>
        </p:spPr>
        <p:txBody>
          <a:bodyPr wrap="square" rtlCol="0">
            <a:spAutoFit/>
          </a:bodyPr>
          <a:lstStyle/>
          <a:p>
            <a:r>
              <a:rPr lang="en-US" altLang="zh-CN" sz="1400" dirty="0">
                <a:latin typeface="Arial" panose="020B0604020202020204" pitchFamily="34" charset="0"/>
                <a:cs typeface="Arial" panose="020B0604020202020204" pitchFamily="34" charset="0"/>
              </a:rPr>
              <a:t>Illustration</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of</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the</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context</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augmentation</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process</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in</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grounded</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generation</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via</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a</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Q&amp;A</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session</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with</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LLM</a:t>
            </a:r>
            <a:r>
              <a:rPr lang="zh-CN" altLang="en-US" sz="1400" dirty="0">
                <a:latin typeface="Arial" panose="020B0604020202020204" pitchFamily="34" charset="0"/>
                <a:cs typeface="Arial" panose="020B0604020202020204" pitchFamily="34" charset="0"/>
              </a:rPr>
              <a:t> </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025560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DC274E-62B7-927E-853F-90E24C57EE0B}"/>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8DEFFC28-BA26-AB9F-CD0D-ABA91A5E4190}"/>
              </a:ext>
            </a:extLst>
          </p:cNvPr>
          <p:cNvSpPr txBox="1"/>
          <p:nvPr/>
        </p:nvSpPr>
        <p:spPr>
          <a:xfrm>
            <a:off x="600661" y="380049"/>
            <a:ext cx="9492463" cy="584775"/>
          </a:xfrm>
          <a:prstGeom prst="rect">
            <a:avLst/>
          </a:prstGeom>
          <a:noFill/>
        </p:spPr>
        <p:txBody>
          <a:bodyPr wrap="square">
            <a:spAutoFit/>
          </a:bodyPr>
          <a:lstStyle/>
          <a:p>
            <a:r>
              <a:rPr lang="en-US" altLang="zh-CN" sz="3200" b="1" dirty="0">
                <a:solidFill>
                  <a:srgbClr val="0065BE"/>
                </a:solidFill>
                <a:latin typeface="Arial" panose="020B0604020202020204" pitchFamily="34" charset="0"/>
                <a:ea typeface="+mj-ea"/>
                <a:cs typeface="Arial" panose="020B0604020202020204" pitchFamily="34" charset="0"/>
              </a:rPr>
              <a:t>Anomalies in RAG</a:t>
            </a:r>
            <a:endParaRPr lang="en-US" sz="3200" b="1" dirty="0">
              <a:solidFill>
                <a:srgbClr val="0065BE"/>
              </a:solidFill>
              <a:latin typeface="Arial" panose="020B0604020202020204" pitchFamily="34" charset="0"/>
              <a:ea typeface="+mj-ea"/>
              <a:cs typeface="Arial" panose="020B0604020202020204" pitchFamily="34" charset="0"/>
            </a:endParaRPr>
          </a:p>
        </p:txBody>
      </p:sp>
      <p:sp>
        <p:nvSpPr>
          <p:cNvPr id="2" name="Content Placeholder 2">
            <a:extLst>
              <a:ext uri="{FF2B5EF4-FFF2-40B4-BE49-F238E27FC236}">
                <a16:creationId xmlns:a16="http://schemas.microsoft.com/office/drawing/2014/main" id="{0F4FBD4D-28F4-FC43-A33A-CB88D82B3A52}"/>
              </a:ext>
            </a:extLst>
          </p:cNvPr>
          <p:cNvSpPr>
            <a:spLocks noGrp="1"/>
          </p:cNvSpPr>
          <p:nvPr>
            <p:ph idx="1"/>
          </p:nvPr>
        </p:nvSpPr>
        <p:spPr>
          <a:xfrm>
            <a:off x="600661" y="1070815"/>
            <a:ext cx="10688577" cy="1435735"/>
          </a:xfrm>
        </p:spPr>
        <p:txBody>
          <a:bodyPr>
            <a:normAutofit/>
          </a:bodyPr>
          <a:lstStyle/>
          <a:p>
            <a:r>
              <a:rPr lang="en-US" altLang="zh-CN" sz="2000" dirty="0">
                <a:latin typeface="Arial" panose="020B0604020202020204" pitchFamily="34" charset="0"/>
                <a:cs typeface="Arial" panose="020B0604020202020204" pitchFamily="34" charset="0"/>
              </a:rPr>
              <a:t>RAG</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does</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not</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work</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well</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all</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the</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time.</a:t>
            </a:r>
            <a:r>
              <a:rPr lang="zh-CN" altLang="en-US" sz="2000" dirty="0">
                <a:latin typeface="Arial" panose="020B0604020202020204" pitchFamily="34" charset="0"/>
                <a:cs typeface="Arial" panose="020B0604020202020204" pitchFamily="34" charset="0"/>
              </a:rPr>
              <a:t> </a:t>
            </a:r>
            <a:endParaRPr lang="en-US" altLang="zh-CN"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There exists “Dead Zone” of retrieval that RAG fails to take reference.</a:t>
            </a:r>
          </a:p>
          <a:p>
            <a:pPr lvl="1"/>
            <a:r>
              <a:rPr lang="en-US" sz="1600" dirty="0">
                <a:latin typeface="Arial" panose="020B0604020202020204" pitchFamily="34" charset="0"/>
                <a:cs typeface="Arial" panose="020B0604020202020204" pitchFamily="34" charset="0"/>
              </a:rPr>
              <a:t>A real-world example can be found even in </a:t>
            </a:r>
            <a:r>
              <a:rPr lang="en-US" sz="1600" dirty="0" err="1">
                <a:latin typeface="Arial" panose="020B0604020202020204" pitchFamily="34" charset="0"/>
                <a:cs typeface="Arial" panose="020B0604020202020204" pitchFamily="34" charset="0"/>
              </a:rPr>
              <a:t>LangChain’s</a:t>
            </a:r>
            <a:r>
              <a:rPr lang="en-US" sz="1600" dirty="0">
                <a:latin typeface="Arial" panose="020B0604020202020204" pitchFamily="34" charset="0"/>
                <a:cs typeface="Arial" panose="020B0604020202020204" pitchFamily="34" charset="0"/>
              </a:rPr>
              <a:t> official tutorial</a:t>
            </a:r>
          </a:p>
        </p:txBody>
      </p:sp>
      <p:pic>
        <p:nvPicPr>
          <p:cNvPr id="3" name="Picture 2" descr="A screenshot of a computer&#10;&#10;Description automatically generated">
            <a:extLst>
              <a:ext uri="{FF2B5EF4-FFF2-40B4-BE49-F238E27FC236}">
                <a16:creationId xmlns:a16="http://schemas.microsoft.com/office/drawing/2014/main" id="{1AB9E751-6664-C6EB-20E9-A9C052356585}"/>
              </a:ext>
            </a:extLst>
          </p:cNvPr>
          <p:cNvPicPr>
            <a:picLocks noChangeAspect="1"/>
          </p:cNvPicPr>
          <p:nvPr/>
        </p:nvPicPr>
        <p:blipFill>
          <a:blip r:embed="rId2"/>
          <a:stretch>
            <a:fillRect/>
          </a:stretch>
        </p:blipFill>
        <p:spPr>
          <a:xfrm>
            <a:off x="6327908" y="2252980"/>
            <a:ext cx="4286404" cy="4109280"/>
          </a:xfrm>
          <a:prstGeom prst="rect">
            <a:avLst/>
          </a:prstGeom>
          <a:ln>
            <a:solidFill>
              <a:schemeClr val="accent1"/>
            </a:solidFill>
          </a:ln>
        </p:spPr>
      </p:pic>
      <p:pic>
        <p:nvPicPr>
          <p:cNvPr id="4" name="Picture 3" descr="A screenshot of a computer&#10;&#10;Description automatically generated">
            <a:extLst>
              <a:ext uri="{FF2B5EF4-FFF2-40B4-BE49-F238E27FC236}">
                <a16:creationId xmlns:a16="http://schemas.microsoft.com/office/drawing/2014/main" id="{27DDF408-7F30-9E99-3731-E83ABD0C7E4A}"/>
              </a:ext>
            </a:extLst>
          </p:cNvPr>
          <p:cNvPicPr>
            <a:picLocks noChangeAspect="1"/>
          </p:cNvPicPr>
          <p:nvPr/>
        </p:nvPicPr>
        <p:blipFill>
          <a:blip r:embed="rId3"/>
          <a:stretch>
            <a:fillRect/>
          </a:stretch>
        </p:blipFill>
        <p:spPr>
          <a:xfrm>
            <a:off x="1160656" y="2252980"/>
            <a:ext cx="4499594" cy="3635462"/>
          </a:xfrm>
          <a:prstGeom prst="rect">
            <a:avLst/>
          </a:prstGeom>
          <a:ln>
            <a:solidFill>
              <a:schemeClr val="accent1"/>
            </a:solidFill>
          </a:ln>
        </p:spPr>
      </p:pic>
      <p:sp>
        <p:nvSpPr>
          <p:cNvPr id="5" name="TextBox 4">
            <a:extLst>
              <a:ext uri="{FF2B5EF4-FFF2-40B4-BE49-F238E27FC236}">
                <a16:creationId xmlns:a16="http://schemas.microsoft.com/office/drawing/2014/main" id="{F9B5F693-6F1F-9923-5076-765F93F55911}"/>
              </a:ext>
            </a:extLst>
          </p:cNvPr>
          <p:cNvSpPr txBox="1"/>
          <p:nvPr/>
        </p:nvSpPr>
        <p:spPr>
          <a:xfrm>
            <a:off x="1086798" y="5994433"/>
            <a:ext cx="5510771" cy="430887"/>
          </a:xfrm>
          <a:prstGeom prst="rect">
            <a:avLst/>
          </a:prstGeom>
          <a:noFill/>
        </p:spPr>
        <p:txBody>
          <a:bodyPr wrap="square" rtlCol="0">
            <a:spAutoFit/>
          </a:bodyPr>
          <a:lstStyle/>
          <a:p>
            <a:r>
              <a:rPr lang="en-US" sz="1100" b="1" dirty="0">
                <a:latin typeface="Arial" panose="020B0604020202020204" pitchFamily="34" charset="0"/>
                <a:cs typeface="Arial" panose="020B0604020202020204" pitchFamily="34" charset="0"/>
              </a:rPr>
              <a:t>(↑)</a:t>
            </a:r>
            <a:r>
              <a:rPr lang="en-US" sz="1100" dirty="0">
                <a:latin typeface="Arial" panose="020B0604020202020204" pitchFamily="34" charset="0"/>
                <a:cs typeface="Arial" panose="020B0604020202020204" pitchFamily="34" charset="0"/>
              </a:rPr>
              <a:t> the official tutorial to implement an RAG app using </a:t>
            </a:r>
            <a:r>
              <a:rPr lang="en-US" sz="1100" dirty="0" err="1">
                <a:latin typeface="Arial" panose="020B0604020202020204" pitchFamily="34" charset="0"/>
                <a:cs typeface="Arial" panose="020B0604020202020204" pitchFamily="34" charset="0"/>
              </a:rPr>
              <a:t>LangChain</a:t>
            </a:r>
            <a:r>
              <a:rPr lang="en-US" sz="1100" dirty="0">
                <a:latin typeface="Arial" panose="020B0604020202020204" pitchFamily="34" charset="0"/>
                <a:cs typeface="Arial" panose="020B0604020202020204" pitchFamily="34" charset="0"/>
              </a:rPr>
              <a:t> framework</a:t>
            </a:r>
          </a:p>
          <a:p>
            <a:r>
              <a:rPr lang="en-US" sz="1100" b="1" dirty="0">
                <a:latin typeface="Arial" panose="020B0604020202020204" pitchFamily="34" charset="0"/>
                <a:cs typeface="Arial" panose="020B0604020202020204" pitchFamily="34" charset="0"/>
              </a:rPr>
              <a:t>(→)</a:t>
            </a:r>
            <a:r>
              <a:rPr lang="en-US" sz="1100" dirty="0">
                <a:latin typeface="Arial" panose="020B0604020202020204" pitchFamily="34" charset="0"/>
                <a:cs typeface="Arial" panose="020B0604020202020204" pitchFamily="34" charset="0"/>
              </a:rPr>
              <a:t> the context, a Lily Wong’s article about LLM agents</a:t>
            </a:r>
          </a:p>
        </p:txBody>
      </p:sp>
    </p:spTree>
    <p:extLst>
      <p:ext uri="{BB962C8B-B14F-4D97-AF65-F5344CB8AC3E}">
        <p14:creationId xmlns:p14="http://schemas.microsoft.com/office/powerpoint/2010/main" val="42082591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11C4EC-F7AE-ECCB-78A0-8E765428CF59}"/>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46E35476-F0A1-7DF3-6A16-3129CE661FAB}"/>
              </a:ext>
            </a:extLst>
          </p:cNvPr>
          <p:cNvSpPr txBox="1"/>
          <p:nvPr/>
        </p:nvSpPr>
        <p:spPr>
          <a:xfrm>
            <a:off x="618280" y="380049"/>
            <a:ext cx="9960981" cy="584775"/>
          </a:xfrm>
          <a:prstGeom prst="rect">
            <a:avLst/>
          </a:prstGeom>
          <a:noFill/>
        </p:spPr>
        <p:txBody>
          <a:bodyPr wrap="square">
            <a:spAutoFit/>
          </a:bodyPr>
          <a:lstStyle/>
          <a:p>
            <a:r>
              <a:rPr lang="en-US" altLang="zh-CN" sz="3200" b="1" dirty="0">
                <a:solidFill>
                  <a:srgbClr val="0065BE"/>
                </a:solidFill>
                <a:latin typeface="Arial" panose="020B0604020202020204" pitchFamily="34" charset="0"/>
                <a:ea typeface="+mj-ea"/>
                <a:cs typeface="Arial" panose="020B0604020202020204" pitchFamily="34" charset="0"/>
              </a:rPr>
              <a:t>Anomalies in RAG</a:t>
            </a:r>
            <a:endParaRPr lang="en-US" sz="3200" b="1" dirty="0">
              <a:solidFill>
                <a:srgbClr val="0065BE"/>
              </a:solidFill>
              <a:latin typeface="Arial" panose="020B0604020202020204" pitchFamily="34" charset="0"/>
              <a:ea typeface="+mj-ea"/>
              <a:cs typeface="Arial" panose="020B0604020202020204" pitchFamily="34" charset="0"/>
            </a:endParaRPr>
          </a:p>
        </p:txBody>
      </p:sp>
      <p:sp>
        <p:nvSpPr>
          <p:cNvPr id="2" name="Content Placeholder 2">
            <a:extLst>
              <a:ext uri="{FF2B5EF4-FFF2-40B4-BE49-F238E27FC236}">
                <a16:creationId xmlns:a16="http://schemas.microsoft.com/office/drawing/2014/main" id="{78E24F91-E70C-07C3-1B07-960F8FBA4AC2}"/>
              </a:ext>
            </a:extLst>
          </p:cNvPr>
          <p:cNvSpPr>
            <a:spLocks noGrp="1"/>
          </p:cNvSpPr>
          <p:nvPr>
            <p:ph idx="1"/>
          </p:nvPr>
        </p:nvSpPr>
        <p:spPr>
          <a:xfrm>
            <a:off x="618280" y="823344"/>
            <a:ext cx="9486419" cy="430887"/>
          </a:xfrm>
        </p:spPr>
        <p:txBody>
          <a:bodyPr>
            <a:normAutofit/>
          </a:bodyPr>
          <a:lstStyle/>
          <a:p>
            <a:r>
              <a:rPr lang="en-US" altLang="zh-CN" sz="2000" dirty="0">
                <a:solidFill>
                  <a:srgbClr val="0065BE"/>
                </a:solidFill>
              </a:rPr>
              <a:t>Successful</a:t>
            </a:r>
            <a:r>
              <a:rPr lang="zh-CN" altLang="en-US" sz="2000" dirty="0">
                <a:solidFill>
                  <a:srgbClr val="0065BE"/>
                </a:solidFill>
              </a:rPr>
              <a:t> </a:t>
            </a:r>
            <a:r>
              <a:rPr lang="en-US" altLang="zh-CN" sz="2000" dirty="0">
                <a:solidFill>
                  <a:srgbClr val="0065BE"/>
                </a:solidFill>
              </a:rPr>
              <a:t>retrieval</a:t>
            </a:r>
            <a:r>
              <a:rPr lang="zh-CN" altLang="en-US" sz="2000" dirty="0">
                <a:solidFill>
                  <a:srgbClr val="0065BE"/>
                </a:solidFill>
              </a:rPr>
              <a:t> </a:t>
            </a:r>
            <a:r>
              <a:rPr lang="en-US" altLang="zh-CN" sz="2000" dirty="0">
                <a:solidFill>
                  <a:srgbClr val="0065BE"/>
                </a:solidFill>
              </a:rPr>
              <a:t>scenarios</a:t>
            </a:r>
            <a:endParaRPr lang="en-US" sz="1600" dirty="0">
              <a:solidFill>
                <a:srgbClr val="0065BE"/>
              </a:solidFill>
            </a:endParaRPr>
          </a:p>
        </p:txBody>
      </p:sp>
      <p:sp>
        <p:nvSpPr>
          <p:cNvPr id="3" name="TextBox 2">
            <a:extLst>
              <a:ext uri="{FF2B5EF4-FFF2-40B4-BE49-F238E27FC236}">
                <a16:creationId xmlns:a16="http://schemas.microsoft.com/office/drawing/2014/main" id="{5BF30EB8-41B5-B98E-42D1-A83F85C82D3A}"/>
              </a:ext>
            </a:extLst>
          </p:cNvPr>
          <p:cNvSpPr txBox="1"/>
          <p:nvPr/>
        </p:nvSpPr>
        <p:spPr>
          <a:xfrm>
            <a:off x="3588151" y="6135909"/>
            <a:ext cx="5482349" cy="430887"/>
          </a:xfrm>
          <a:prstGeom prst="rect">
            <a:avLst/>
          </a:prstGeom>
          <a:noFill/>
        </p:spPr>
        <p:txBody>
          <a:bodyPr wrap="square" rtlCol="0">
            <a:spAutoFit/>
          </a:bodyPr>
          <a:lstStyle/>
          <a:p>
            <a:r>
              <a:rPr lang="en-US" sz="1100" b="1" dirty="0">
                <a:latin typeface="Arial" panose="020B0604020202020204" pitchFamily="34" charset="0"/>
                <a:cs typeface="Arial" panose="020B0604020202020204" pitchFamily="34" charset="0"/>
              </a:rPr>
              <a:t>(↑)</a:t>
            </a:r>
            <a:r>
              <a:rPr lang="en-US" sz="1100" dirty="0">
                <a:latin typeface="Arial" panose="020B0604020202020204" pitchFamily="34" charset="0"/>
                <a:cs typeface="Arial" panose="020B0604020202020204" pitchFamily="34" charset="0"/>
              </a:rPr>
              <a:t> context</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retrieved</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to</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answer</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the</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question</a:t>
            </a:r>
            <a:r>
              <a:rPr lang="zh-CN" altLang="en-US" sz="1100" dirty="0">
                <a:latin typeface="Arial" panose="020B0604020202020204" pitchFamily="34" charset="0"/>
                <a:cs typeface="Arial" panose="020B0604020202020204" pitchFamily="34" charset="0"/>
              </a:rPr>
              <a:t> </a:t>
            </a:r>
            <a:r>
              <a:rPr lang="en-SG" altLang="zh-CN" sz="1100" dirty="0">
                <a:latin typeface="Arial" panose="020B0604020202020204" pitchFamily="34" charset="0"/>
                <a:cs typeface="Arial" panose="020B0604020202020204" pitchFamily="34" charset="0"/>
              </a:rPr>
              <a:t>"What is Task Decomposition?"</a:t>
            </a:r>
            <a:endParaRPr lang="en-US" sz="1100" dirty="0">
              <a:latin typeface="Arial" panose="020B0604020202020204" pitchFamily="34" charset="0"/>
              <a:cs typeface="Arial" panose="020B0604020202020204" pitchFamily="34" charset="0"/>
            </a:endParaRPr>
          </a:p>
          <a:p>
            <a:r>
              <a:rPr lang="en-US" sz="1100" b="1" dirty="0">
                <a:latin typeface="Arial" panose="020B0604020202020204" pitchFamily="34" charset="0"/>
                <a:cs typeface="Arial" panose="020B0604020202020204" pitchFamily="34" charset="0"/>
              </a:rPr>
              <a:t>(↓)</a:t>
            </a:r>
            <a:r>
              <a:rPr lang="en-US" sz="1100" dirty="0">
                <a:latin typeface="Arial" panose="020B0604020202020204" pitchFamily="34" charset="0"/>
                <a:cs typeface="Arial" panose="020B0604020202020204" pitchFamily="34" charset="0"/>
              </a:rPr>
              <a:t> context</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retrieved</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to</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answer</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the</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question</a:t>
            </a:r>
            <a:r>
              <a:rPr lang="zh-CN" altLang="en-US" sz="1100" dirty="0">
                <a:latin typeface="Arial" panose="020B0604020202020204" pitchFamily="34" charset="0"/>
                <a:cs typeface="Arial" panose="020B0604020202020204" pitchFamily="34" charset="0"/>
              </a:rPr>
              <a:t> </a:t>
            </a:r>
            <a:r>
              <a:rPr lang="en-SG" altLang="zh-CN" sz="1100" dirty="0">
                <a:latin typeface="Arial" panose="020B0604020202020204" pitchFamily="34" charset="0"/>
                <a:cs typeface="Arial" panose="020B0604020202020204" pitchFamily="34" charset="0"/>
              </a:rPr>
              <a:t>"How many types of memory?"</a:t>
            </a:r>
            <a:endParaRPr lang="en-US" sz="11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48478E4-54BA-573A-8101-413639E399E2}"/>
              </a:ext>
            </a:extLst>
          </p:cNvPr>
          <p:cNvSpPr txBox="1"/>
          <p:nvPr/>
        </p:nvSpPr>
        <p:spPr>
          <a:xfrm>
            <a:off x="618280" y="1766707"/>
            <a:ext cx="8006080" cy="1169551"/>
          </a:xfrm>
          <a:prstGeom prst="rect">
            <a:avLst/>
          </a:prstGeom>
          <a:noFill/>
        </p:spPr>
        <p:txBody>
          <a:bodyPr wrap="square">
            <a:spAutoFit/>
          </a:bodyPr>
          <a:lstStyle/>
          <a:p>
            <a:r>
              <a:rPr lang="en-SG" sz="1400" b="0" i="0" dirty="0">
                <a:solidFill>
                  <a:srgbClr val="000000"/>
                </a:solidFill>
                <a:effectLst/>
                <a:latin typeface="Menlo" panose="020B0609030804020204" pitchFamily="49" charset="0"/>
              </a:rPr>
              <a:t>Task Decomposition is a process of breaking down a complex task into smaller, simpler steps. It involves transforming big tasks into multiple manageable tasks, making it easier for an agent or model to plan and execute each step. This technique helps models utilize more test-time computation and provides insight into the model's thinking process.</a:t>
            </a:r>
            <a:endParaRPr lang="en-US" sz="1400" dirty="0"/>
          </a:p>
        </p:txBody>
      </p:sp>
      <p:sp>
        <p:nvSpPr>
          <p:cNvPr id="5" name="TextBox 4">
            <a:extLst>
              <a:ext uri="{FF2B5EF4-FFF2-40B4-BE49-F238E27FC236}">
                <a16:creationId xmlns:a16="http://schemas.microsoft.com/office/drawing/2014/main" id="{924CE9CC-6141-A629-167B-D3A9B5F896C6}"/>
              </a:ext>
            </a:extLst>
          </p:cNvPr>
          <p:cNvSpPr txBox="1"/>
          <p:nvPr/>
        </p:nvSpPr>
        <p:spPr>
          <a:xfrm>
            <a:off x="618280" y="3672055"/>
            <a:ext cx="8006080" cy="738664"/>
          </a:xfrm>
          <a:prstGeom prst="rect">
            <a:avLst/>
          </a:prstGeom>
          <a:noFill/>
        </p:spPr>
        <p:txBody>
          <a:bodyPr wrap="square">
            <a:spAutoFit/>
          </a:bodyPr>
          <a:lstStyle/>
          <a:p>
            <a:r>
              <a:rPr lang="en-SG" sz="1400" b="0" i="0" dirty="0">
                <a:solidFill>
                  <a:srgbClr val="000000"/>
                </a:solidFill>
                <a:effectLst/>
                <a:latin typeface="Menlo" panose="020B0609030804020204" pitchFamily="49" charset="0"/>
              </a:rPr>
              <a:t>There are 3 main types of memory: Sensory Memory, Short-Term Memory (STM), and Long-Term Memory (LTM). LTM has two subtypes: Explicit/Declarative Memory and Implicit/Procedural Memory.</a:t>
            </a:r>
            <a:endParaRPr lang="en-US" sz="1400" dirty="0"/>
          </a:p>
        </p:txBody>
      </p:sp>
      <p:pic>
        <p:nvPicPr>
          <p:cNvPr id="6" name="Picture 5" descr="A screenshot of a document&#10;&#10;Description automatically generated">
            <a:extLst>
              <a:ext uri="{FF2B5EF4-FFF2-40B4-BE49-F238E27FC236}">
                <a16:creationId xmlns:a16="http://schemas.microsoft.com/office/drawing/2014/main" id="{E0CEBE64-E679-1307-BC32-CD5A14ACC3A3}"/>
              </a:ext>
            </a:extLst>
          </p:cNvPr>
          <p:cNvPicPr>
            <a:picLocks noChangeAspect="1"/>
          </p:cNvPicPr>
          <p:nvPr/>
        </p:nvPicPr>
        <p:blipFill>
          <a:blip r:embed="rId3"/>
          <a:stretch>
            <a:fillRect/>
          </a:stretch>
        </p:blipFill>
        <p:spPr>
          <a:xfrm>
            <a:off x="8774828" y="1038787"/>
            <a:ext cx="2966144" cy="2389891"/>
          </a:xfrm>
          <a:prstGeom prst="rect">
            <a:avLst/>
          </a:prstGeom>
          <a:ln>
            <a:solidFill>
              <a:schemeClr val="accent1"/>
            </a:solidFill>
          </a:ln>
        </p:spPr>
      </p:pic>
      <p:pic>
        <p:nvPicPr>
          <p:cNvPr id="8" name="Picture 7" descr="A page of a memory&#10;&#10;Description automatically generated">
            <a:extLst>
              <a:ext uri="{FF2B5EF4-FFF2-40B4-BE49-F238E27FC236}">
                <a16:creationId xmlns:a16="http://schemas.microsoft.com/office/drawing/2014/main" id="{1EE403C7-703C-2B43-0129-0265EBC2FBC2}"/>
              </a:ext>
            </a:extLst>
          </p:cNvPr>
          <p:cNvPicPr>
            <a:picLocks noChangeAspect="1"/>
          </p:cNvPicPr>
          <p:nvPr/>
        </p:nvPicPr>
        <p:blipFill>
          <a:blip r:embed="rId4"/>
          <a:stretch>
            <a:fillRect/>
          </a:stretch>
        </p:blipFill>
        <p:spPr>
          <a:xfrm>
            <a:off x="8774827" y="3554306"/>
            <a:ext cx="2966145" cy="3012490"/>
          </a:xfrm>
          <a:prstGeom prst="rect">
            <a:avLst/>
          </a:prstGeom>
          <a:ln>
            <a:solidFill>
              <a:schemeClr val="accent1"/>
            </a:solidFill>
          </a:ln>
        </p:spPr>
      </p:pic>
      <p:sp>
        <p:nvSpPr>
          <p:cNvPr id="9" name="TextBox 8">
            <a:extLst>
              <a:ext uri="{FF2B5EF4-FFF2-40B4-BE49-F238E27FC236}">
                <a16:creationId xmlns:a16="http://schemas.microsoft.com/office/drawing/2014/main" id="{C0ADFCD9-BC73-56FA-7B2A-613CF8787982}"/>
              </a:ext>
            </a:extLst>
          </p:cNvPr>
          <p:cNvSpPr txBox="1"/>
          <p:nvPr/>
        </p:nvSpPr>
        <p:spPr>
          <a:xfrm>
            <a:off x="618280" y="1494838"/>
            <a:ext cx="8006079" cy="271869"/>
          </a:xfrm>
          <a:prstGeom prst="rect">
            <a:avLst/>
          </a:prstGeom>
          <a:noFill/>
        </p:spPr>
        <p:txBody>
          <a:bodyPr wrap="square">
            <a:spAutoFit/>
          </a:bodyPr>
          <a:lstStyle/>
          <a:p>
            <a:pPr>
              <a:lnSpc>
                <a:spcPts val="1350"/>
              </a:lnSpc>
            </a:pPr>
            <a:r>
              <a:rPr lang="en-SG" sz="1400" b="1" dirty="0">
                <a:effectLst/>
                <a:latin typeface="Menlo" panose="020B0609030804020204" pitchFamily="49" charset="0"/>
              </a:rPr>
              <a:t>"What is Task Decomposition?"</a:t>
            </a:r>
          </a:p>
        </p:txBody>
      </p:sp>
      <p:sp>
        <p:nvSpPr>
          <p:cNvPr id="10" name="TextBox 9">
            <a:extLst>
              <a:ext uri="{FF2B5EF4-FFF2-40B4-BE49-F238E27FC236}">
                <a16:creationId xmlns:a16="http://schemas.microsoft.com/office/drawing/2014/main" id="{F0890739-3F8B-ECC8-A26C-A8E451B6CCAB}"/>
              </a:ext>
            </a:extLst>
          </p:cNvPr>
          <p:cNvSpPr txBox="1"/>
          <p:nvPr/>
        </p:nvSpPr>
        <p:spPr>
          <a:xfrm>
            <a:off x="618280" y="3400187"/>
            <a:ext cx="8006079" cy="271869"/>
          </a:xfrm>
          <a:prstGeom prst="rect">
            <a:avLst/>
          </a:prstGeom>
          <a:noFill/>
        </p:spPr>
        <p:txBody>
          <a:bodyPr wrap="square">
            <a:spAutoFit/>
          </a:bodyPr>
          <a:lstStyle/>
          <a:p>
            <a:pPr>
              <a:lnSpc>
                <a:spcPts val="1350"/>
              </a:lnSpc>
            </a:pPr>
            <a:r>
              <a:rPr lang="en-SG" sz="1400" b="1" dirty="0">
                <a:effectLst/>
                <a:latin typeface="Menlo" panose="020B0609030804020204" pitchFamily="49" charset="0"/>
              </a:rPr>
              <a:t>"How many types of memory?"</a:t>
            </a:r>
          </a:p>
        </p:txBody>
      </p:sp>
      <p:sp>
        <p:nvSpPr>
          <p:cNvPr id="11" name="TextBox 10">
            <a:extLst>
              <a:ext uri="{FF2B5EF4-FFF2-40B4-BE49-F238E27FC236}">
                <a16:creationId xmlns:a16="http://schemas.microsoft.com/office/drawing/2014/main" id="{5EA75294-92C2-AE48-0D48-DC37D6D399CD}"/>
              </a:ext>
            </a:extLst>
          </p:cNvPr>
          <p:cNvSpPr txBox="1"/>
          <p:nvPr/>
        </p:nvSpPr>
        <p:spPr>
          <a:xfrm>
            <a:off x="444994" y="1500223"/>
            <a:ext cx="205184" cy="266483"/>
          </a:xfrm>
          <a:prstGeom prst="rect">
            <a:avLst/>
          </a:prstGeom>
          <a:noFill/>
        </p:spPr>
        <p:txBody>
          <a:bodyPr wrap="none" lIns="0" tIns="0" rIns="0" bIns="0" rtlCol="0">
            <a:spAutoFit/>
          </a:bodyPr>
          <a:lstStyle/>
          <a:p>
            <a:pPr>
              <a:lnSpc>
                <a:spcPct val="114000"/>
              </a:lnSpc>
            </a:pPr>
            <a:r>
              <a:rPr lang="en-US" sz="1600" dirty="0">
                <a:latin typeface="+mn-lt"/>
              </a:rPr>
              <a:t>✅</a:t>
            </a:r>
          </a:p>
        </p:txBody>
      </p:sp>
      <p:sp>
        <p:nvSpPr>
          <p:cNvPr id="12" name="TextBox 11">
            <a:extLst>
              <a:ext uri="{FF2B5EF4-FFF2-40B4-BE49-F238E27FC236}">
                <a16:creationId xmlns:a16="http://schemas.microsoft.com/office/drawing/2014/main" id="{F5D13C2F-2EBB-8768-91F0-A783D12A240A}"/>
              </a:ext>
            </a:extLst>
          </p:cNvPr>
          <p:cNvSpPr txBox="1"/>
          <p:nvPr/>
        </p:nvSpPr>
        <p:spPr>
          <a:xfrm>
            <a:off x="441845" y="3413684"/>
            <a:ext cx="205184" cy="266483"/>
          </a:xfrm>
          <a:prstGeom prst="rect">
            <a:avLst/>
          </a:prstGeom>
          <a:noFill/>
        </p:spPr>
        <p:txBody>
          <a:bodyPr wrap="none" lIns="0" tIns="0" rIns="0" bIns="0" rtlCol="0">
            <a:spAutoFit/>
          </a:bodyPr>
          <a:lstStyle/>
          <a:p>
            <a:pPr>
              <a:lnSpc>
                <a:spcPct val="114000"/>
              </a:lnSpc>
            </a:pPr>
            <a:r>
              <a:rPr lang="en-US" sz="1600" dirty="0">
                <a:latin typeface="+mn-lt"/>
              </a:rPr>
              <a:t>✅</a:t>
            </a:r>
          </a:p>
        </p:txBody>
      </p:sp>
    </p:spTree>
    <p:extLst>
      <p:ext uri="{BB962C8B-B14F-4D97-AF65-F5344CB8AC3E}">
        <p14:creationId xmlns:p14="http://schemas.microsoft.com/office/powerpoint/2010/main" val="41553659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D01B9-4244-7AF5-318F-84E3973FFB4C}"/>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C82A22D9-3ED7-D2CD-FCFE-44AF46050858}"/>
              </a:ext>
            </a:extLst>
          </p:cNvPr>
          <p:cNvSpPr txBox="1"/>
          <p:nvPr/>
        </p:nvSpPr>
        <p:spPr>
          <a:xfrm>
            <a:off x="342319" y="286409"/>
            <a:ext cx="9960981" cy="584775"/>
          </a:xfrm>
          <a:prstGeom prst="rect">
            <a:avLst/>
          </a:prstGeom>
          <a:noFill/>
        </p:spPr>
        <p:txBody>
          <a:bodyPr wrap="square">
            <a:spAutoFit/>
          </a:bodyPr>
          <a:lstStyle/>
          <a:p>
            <a:r>
              <a:rPr lang="en-US" altLang="zh-CN" sz="3200" b="1" dirty="0">
                <a:solidFill>
                  <a:srgbClr val="0065BE"/>
                </a:solidFill>
                <a:latin typeface="Arial" panose="020B0604020202020204" pitchFamily="34" charset="0"/>
                <a:ea typeface="+mj-ea"/>
                <a:cs typeface="Arial" panose="020B0604020202020204" pitchFamily="34" charset="0"/>
              </a:rPr>
              <a:t>Anomalies in RAG</a:t>
            </a:r>
            <a:endParaRPr lang="en-US" sz="3200" b="1" dirty="0">
              <a:solidFill>
                <a:srgbClr val="0065BE"/>
              </a:solidFill>
              <a:latin typeface="Arial" panose="020B0604020202020204" pitchFamily="34" charset="0"/>
              <a:ea typeface="+mj-ea"/>
              <a:cs typeface="Arial" panose="020B0604020202020204" pitchFamily="34" charset="0"/>
            </a:endParaRPr>
          </a:p>
        </p:txBody>
      </p:sp>
      <p:sp>
        <p:nvSpPr>
          <p:cNvPr id="2" name="Content Placeholder 2">
            <a:extLst>
              <a:ext uri="{FF2B5EF4-FFF2-40B4-BE49-F238E27FC236}">
                <a16:creationId xmlns:a16="http://schemas.microsoft.com/office/drawing/2014/main" id="{FF4E6991-EFF2-04AB-E5C0-D53BE7FCECDB}"/>
              </a:ext>
            </a:extLst>
          </p:cNvPr>
          <p:cNvSpPr>
            <a:spLocks noGrp="1"/>
          </p:cNvSpPr>
          <p:nvPr>
            <p:ph idx="1"/>
          </p:nvPr>
        </p:nvSpPr>
        <p:spPr>
          <a:xfrm>
            <a:off x="342318" y="723605"/>
            <a:ext cx="9011857" cy="430887"/>
          </a:xfrm>
        </p:spPr>
        <p:txBody>
          <a:bodyPr>
            <a:normAutofit/>
          </a:bodyPr>
          <a:lstStyle/>
          <a:p>
            <a:r>
              <a:rPr lang="en-US" altLang="zh-CN" sz="2000" dirty="0">
                <a:solidFill>
                  <a:srgbClr val="0065BE"/>
                </a:solidFill>
              </a:rPr>
              <a:t>Failed</a:t>
            </a:r>
            <a:r>
              <a:rPr lang="zh-CN" altLang="en-US" sz="2000" dirty="0">
                <a:solidFill>
                  <a:srgbClr val="0065BE"/>
                </a:solidFill>
              </a:rPr>
              <a:t> </a:t>
            </a:r>
            <a:r>
              <a:rPr lang="en-US" altLang="zh-CN" sz="2000" dirty="0">
                <a:solidFill>
                  <a:srgbClr val="0065BE"/>
                </a:solidFill>
              </a:rPr>
              <a:t>retrieval</a:t>
            </a:r>
            <a:r>
              <a:rPr lang="zh-CN" altLang="en-US" sz="2000" dirty="0">
                <a:solidFill>
                  <a:srgbClr val="0065BE"/>
                </a:solidFill>
              </a:rPr>
              <a:t> </a:t>
            </a:r>
            <a:r>
              <a:rPr lang="en-US" altLang="zh-CN" sz="2000" dirty="0">
                <a:solidFill>
                  <a:srgbClr val="0065BE"/>
                </a:solidFill>
              </a:rPr>
              <a:t>scenarios</a:t>
            </a:r>
            <a:r>
              <a:rPr lang="zh-CN" altLang="en-US" sz="2000" dirty="0">
                <a:solidFill>
                  <a:srgbClr val="0065BE"/>
                </a:solidFill>
              </a:rPr>
              <a:t> </a:t>
            </a:r>
            <a:r>
              <a:rPr lang="en-US" altLang="zh-CN" sz="2000" dirty="0">
                <a:solidFill>
                  <a:srgbClr val="0065BE"/>
                </a:solidFill>
              </a:rPr>
              <a:t>(given</a:t>
            </a:r>
            <a:r>
              <a:rPr lang="zh-CN" altLang="en-US" sz="2000" dirty="0">
                <a:solidFill>
                  <a:srgbClr val="0065BE"/>
                </a:solidFill>
              </a:rPr>
              <a:t> </a:t>
            </a:r>
            <a:r>
              <a:rPr lang="en-US" altLang="zh-CN" sz="2000" dirty="0">
                <a:solidFill>
                  <a:srgbClr val="0065BE"/>
                </a:solidFill>
              </a:rPr>
              <a:t>certain</a:t>
            </a:r>
            <a:r>
              <a:rPr lang="zh-CN" altLang="en-US" sz="2000" dirty="0">
                <a:solidFill>
                  <a:srgbClr val="0065BE"/>
                </a:solidFill>
              </a:rPr>
              <a:t> </a:t>
            </a:r>
            <a:r>
              <a:rPr lang="en-US" altLang="zh-CN" sz="2000" dirty="0">
                <a:solidFill>
                  <a:srgbClr val="0065BE"/>
                </a:solidFill>
              </a:rPr>
              <a:t>context,</a:t>
            </a:r>
            <a:r>
              <a:rPr lang="zh-CN" altLang="en-US" sz="2000" dirty="0">
                <a:solidFill>
                  <a:srgbClr val="0065BE"/>
                </a:solidFill>
              </a:rPr>
              <a:t> </a:t>
            </a:r>
            <a:r>
              <a:rPr lang="en-US" altLang="zh-CN" sz="2000" dirty="0">
                <a:solidFill>
                  <a:srgbClr val="0065BE"/>
                </a:solidFill>
              </a:rPr>
              <a:t>we</a:t>
            </a:r>
            <a:r>
              <a:rPr lang="zh-CN" altLang="en-US" sz="2000" dirty="0">
                <a:solidFill>
                  <a:srgbClr val="0065BE"/>
                </a:solidFill>
              </a:rPr>
              <a:t> </a:t>
            </a:r>
            <a:r>
              <a:rPr lang="en-US" altLang="zh-CN" sz="2000" dirty="0">
                <a:solidFill>
                  <a:srgbClr val="0065BE"/>
                </a:solidFill>
              </a:rPr>
              <a:t>question</a:t>
            </a:r>
            <a:r>
              <a:rPr lang="zh-CN" altLang="en-US" sz="2000" dirty="0">
                <a:solidFill>
                  <a:srgbClr val="0065BE"/>
                </a:solidFill>
              </a:rPr>
              <a:t> </a:t>
            </a:r>
            <a:r>
              <a:rPr lang="en-US" altLang="zh-CN" sz="2000" dirty="0">
                <a:solidFill>
                  <a:srgbClr val="0065BE"/>
                </a:solidFill>
              </a:rPr>
              <a:t>the</a:t>
            </a:r>
            <a:r>
              <a:rPr lang="zh-CN" altLang="en-US" sz="2000" dirty="0">
                <a:solidFill>
                  <a:srgbClr val="0065BE"/>
                </a:solidFill>
              </a:rPr>
              <a:t> </a:t>
            </a:r>
            <a:r>
              <a:rPr lang="en-US" altLang="zh-CN" sz="2000" dirty="0">
                <a:solidFill>
                  <a:srgbClr val="0065BE"/>
                </a:solidFill>
              </a:rPr>
              <a:t>retrieval)</a:t>
            </a:r>
            <a:endParaRPr lang="en-US" sz="1600" dirty="0">
              <a:solidFill>
                <a:srgbClr val="0065BE"/>
              </a:solidFill>
            </a:endParaRPr>
          </a:p>
        </p:txBody>
      </p:sp>
      <p:sp>
        <p:nvSpPr>
          <p:cNvPr id="3" name="TextBox 2">
            <a:extLst>
              <a:ext uri="{FF2B5EF4-FFF2-40B4-BE49-F238E27FC236}">
                <a16:creationId xmlns:a16="http://schemas.microsoft.com/office/drawing/2014/main" id="{32664A24-4C32-3548-1D04-43B4E05DE6B8}"/>
              </a:ext>
            </a:extLst>
          </p:cNvPr>
          <p:cNvSpPr txBox="1"/>
          <p:nvPr/>
        </p:nvSpPr>
        <p:spPr>
          <a:xfrm>
            <a:off x="7843519" y="5983069"/>
            <a:ext cx="4013199" cy="261610"/>
          </a:xfrm>
          <a:prstGeom prst="rect">
            <a:avLst/>
          </a:prstGeom>
          <a:noFill/>
        </p:spPr>
        <p:txBody>
          <a:bodyPr wrap="square" rtlCol="0">
            <a:spAutoFit/>
          </a:bodyPr>
          <a:lstStyle/>
          <a:p>
            <a:pPr algn="ctr"/>
            <a:r>
              <a:rPr lang="en-US" altLang="zh-CN" sz="1100" b="1" dirty="0">
                <a:latin typeface="Arial" panose="020B0604020202020204" pitchFamily="34" charset="0"/>
                <a:cs typeface="Arial" panose="020B0604020202020204" pitchFamily="34" charset="0"/>
              </a:rPr>
              <a:t>(↑)</a:t>
            </a:r>
            <a:r>
              <a:rPr lang="zh-CN" altLang="en-US" sz="1100" dirty="0">
                <a:latin typeface="Arial" panose="020B0604020202020204" pitchFamily="34" charset="0"/>
                <a:cs typeface="Arial" panose="020B0604020202020204" pitchFamily="34" charset="0"/>
              </a:rPr>
              <a:t> </a:t>
            </a:r>
            <a:r>
              <a:rPr lang="en-US" sz="1100" dirty="0">
                <a:latin typeface="Arial" panose="020B0604020202020204" pitchFamily="34" charset="0"/>
                <a:cs typeface="Arial" panose="020B0604020202020204" pitchFamily="34" charset="0"/>
              </a:rPr>
              <a:t>context</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to</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be</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examined</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for</a:t>
            </a:r>
            <a:r>
              <a:rPr lang="zh-CN" altLang="en-US" sz="1100" dirty="0">
                <a:latin typeface="Arial" panose="020B0604020202020204" pitchFamily="34" charset="0"/>
                <a:cs typeface="Arial" panose="020B0604020202020204" pitchFamily="34" charset="0"/>
              </a:rPr>
              <a:t> </a:t>
            </a:r>
            <a:r>
              <a:rPr lang="en-US" altLang="zh-CN" sz="1100" dirty="0">
                <a:latin typeface="Arial" panose="020B0604020202020204" pitchFamily="34" charset="0"/>
                <a:cs typeface="Arial" panose="020B0604020202020204" pitchFamily="34" charset="0"/>
              </a:rPr>
              <a:t>RAG</a:t>
            </a:r>
            <a:endParaRPr lang="en-US" sz="11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997093E7-6668-7FE4-3AE9-3FC5D0ECC1D0}"/>
              </a:ext>
            </a:extLst>
          </p:cNvPr>
          <p:cNvSpPr txBox="1"/>
          <p:nvPr/>
        </p:nvSpPr>
        <p:spPr>
          <a:xfrm>
            <a:off x="335282" y="1558481"/>
            <a:ext cx="7355838" cy="271869"/>
          </a:xfrm>
          <a:prstGeom prst="rect">
            <a:avLst/>
          </a:prstGeom>
          <a:noFill/>
        </p:spPr>
        <p:txBody>
          <a:bodyPr wrap="square">
            <a:spAutoFit/>
          </a:bodyPr>
          <a:lstStyle/>
          <a:p>
            <a:pPr>
              <a:lnSpc>
                <a:spcPts val="1350"/>
              </a:lnSpc>
            </a:pPr>
            <a:r>
              <a:rPr lang="en-SG" sz="1200" b="1" dirty="0">
                <a:effectLst/>
                <a:latin typeface="Menlo" panose="020B0609030804020204" pitchFamily="49" charset="0"/>
              </a:rPr>
              <a:t>"What is LLM+P (Liu et al. 2023)?"</a:t>
            </a:r>
          </a:p>
        </p:txBody>
      </p:sp>
      <p:sp>
        <p:nvSpPr>
          <p:cNvPr id="5" name="TextBox 4">
            <a:extLst>
              <a:ext uri="{FF2B5EF4-FFF2-40B4-BE49-F238E27FC236}">
                <a16:creationId xmlns:a16="http://schemas.microsoft.com/office/drawing/2014/main" id="{E09371C8-3306-10FC-820E-7DA189C203EF}"/>
              </a:ext>
            </a:extLst>
          </p:cNvPr>
          <p:cNvSpPr txBox="1"/>
          <p:nvPr/>
        </p:nvSpPr>
        <p:spPr>
          <a:xfrm>
            <a:off x="335281" y="1830350"/>
            <a:ext cx="7355839" cy="461665"/>
          </a:xfrm>
          <a:prstGeom prst="rect">
            <a:avLst/>
          </a:prstGeom>
          <a:noFill/>
        </p:spPr>
        <p:txBody>
          <a:bodyPr wrap="square">
            <a:spAutoFit/>
          </a:bodyPr>
          <a:lstStyle/>
          <a:p>
            <a:r>
              <a:rPr lang="en-SG" sz="1200" b="0" i="0" dirty="0">
                <a:solidFill>
                  <a:srgbClr val="000000"/>
                </a:solidFill>
                <a:effectLst/>
                <a:latin typeface="Menlo" panose="020B0609030804020204" pitchFamily="49" charset="0"/>
              </a:rPr>
              <a:t>LLM+P (Liu et al. 2023) is not explicitly mentioned in the provided context. Therefore, I don't know what LLM+P refers to.</a:t>
            </a:r>
            <a:endParaRPr lang="en-US" sz="1200" dirty="0"/>
          </a:p>
        </p:txBody>
      </p:sp>
      <p:sp>
        <p:nvSpPr>
          <p:cNvPr id="6" name="TextBox 5">
            <a:extLst>
              <a:ext uri="{FF2B5EF4-FFF2-40B4-BE49-F238E27FC236}">
                <a16:creationId xmlns:a16="http://schemas.microsoft.com/office/drawing/2014/main" id="{EA32535D-DDB3-C9E0-AC61-D2BB69795803}"/>
              </a:ext>
            </a:extLst>
          </p:cNvPr>
          <p:cNvSpPr txBox="1"/>
          <p:nvPr/>
        </p:nvSpPr>
        <p:spPr>
          <a:xfrm>
            <a:off x="335282" y="2427949"/>
            <a:ext cx="7355838" cy="271869"/>
          </a:xfrm>
          <a:prstGeom prst="rect">
            <a:avLst/>
          </a:prstGeom>
          <a:noFill/>
        </p:spPr>
        <p:txBody>
          <a:bodyPr wrap="square">
            <a:spAutoFit/>
          </a:bodyPr>
          <a:lstStyle/>
          <a:p>
            <a:pPr>
              <a:lnSpc>
                <a:spcPts val="1350"/>
              </a:lnSpc>
            </a:pPr>
            <a:r>
              <a:rPr lang="en-SG" sz="1200" b="1" dirty="0">
                <a:effectLst/>
                <a:latin typeface="Menlo" panose="020B0609030804020204" pitchFamily="49" charset="0"/>
              </a:rPr>
              <a:t>"What is the approach proposed by Liu et al in 2023 for task decomposition?"</a:t>
            </a:r>
          </a:p>
        </p:txBody>
      </p:sp>
      <p:sp>
        <p:nvSpPr>
          <p:cNvPr id="8" name="TextBox 7">
            <a:extLst>
              <a:ext uri="{FF2B5EF4-FFF2-40B4-BE49-F238E27FC236}">
                <a16:creationId xmlns:a16="http://schemas.microsoft.com/office/drawing/2014/main" id="{8A869CF5-C386-B50A-FA36-979AE79BC562}"/>
              </a:ext>
            </a:extLst>
          </p:cNvPr>
          <p:cNvSpPr txBox="1"/>
          <p:nvPr/>
        </p:nvSpPr>
        <p:spPr>
          <a:xfrm>
            <a:off x="335281" y="2699818"/>
            <a:ext cx="7355839" cy="830997"/>
          </a:xfrm>
          <a:prstGeom prst="rect">
            <a:avLst/>
          </a:prstGeom>
          <a:noFill/>
        </p:spPr>
        <p:txBody>
          <a:bodyPr wrap="square">
            <a:spAutoFit/>
          </a:bodyPr>
          <a:lstStyle/>
          <a:p>
            <a:r>
              <a:rPr lang="en-SG" sz="1200" b="0" i="0" dirty="0">
                <a:solidFill>
                  <a:srgbClr val="000000"/>
                </a:solidFill>
                <a:effectLst/>
                <a:latin typeface="Menlo" panose="020B0609030804020204" pitchFamily="49" charset="0"/>
              </a:rPr>
              <a:t>The approach proposed by Liu et al in 2023 for task decomposition is not explicitly stated in the provided context. However, it seems that task decomposition can be done through various methods such as simple prompting, using task-specific instructions, or with human inputs.</a:t>
            </a:r>
            <a:endParaRPr lang="en-US" sz="1200" dirty="0"/>
          </a:p>
        </p:txBody>
      </p:sp>
      <p:pic>
        <p:nvPicPr>
          <p:cNvPr id="9" name="Picture 8" descr="A screenshot of a document&#10;&#10;Description automatically generated">
            <a:extLst>
              <a:ext uri="{FF2B5EF4-FFF2-40B4-BE49-F238E27FC236}">
                <a16:creationId xmlns:a16="http://schemas.microsoft.com/office/drawing/2014/main" id="{9B82CC8B-81CF-6663-8033-3FF6D1E04EAB}"/>
              </a:ext>
            </a:extLst>
          </p:cNvPr>
          <p:cNvPicPr>
            <a:picLocks noChangeAspect="1"/>
          </p:cNvPicPr>
          <p:nvPr/>
        </p:nvPicPr>
        <p:blipFill>
          <a:blip r:embed="rId3"/>
          <a:srcRect l="3179" r="9416"/>
          <a:stretch/>
        </p:blipFill>
        <p:spPr>
          <a:xfrm>
            <a:off x="7843519" y="1408180"/>
            <a:ext cx="4013199" cy="4473730"/>
          </a:xfrm>
          <a:prstGeom prst="rect">
            <a:avLst/>
          </a:prstGeom>
          <a:ln>
            <a:solidFill>
              <a:schemeClr val="accent1"/>
            </a:solidFill>
          </a:ln>
        </p:spPr>
      </p:pic>
      <p:sp>
        <p:nvSpPr>
          <p:cNvPr id="10" name="TextBox 9">
            <a:extLst>
              <a:ext uri="{FF2B5EF4-FFF2-40B4-BE49-F238E27FC236}">
                <a16:creationId xmlns:a16="http://schemas.microsoft.com/office/drawing/2014/main" id="{BF14AF59-B8EA-8777-4152-1B7CE1440EAC}"/>
              </a:ext>
            </a:extLst>
          </p:cNvPr>
          <p:cNvSpPr txBox="1"/>
          <p:nvPr/>
        </p:nvSpPr>
        <p:spPr>
          <a:xfrm>
            <a:off x="335282" y="4073550"/>
            <a:ext cx="7355838" cy="271869"/>
          </a:xfrm>
          <a:prstGeom prst="rect">
            <a:avLst/>
          </a:prstGeom>
          <a:noFill/>
        </p:spPr>
        <p:txBody>
          <a:bodyPr wrap="square">
            <a:spAutoFit/>
          </a:bodyPr>
          <a:lstStyle/>
          <a:p>
            <a:pPr>
              <a:lnSpc>
                <a:spcPts val="1350"/>
              </a:lnSpc>
            </a:pPr>
            <a:r>
              <a:rPr lang="en-SG" sz="1200" b="1" dirty="0">
                <a:effectLst/>
                <a:latin typeface="Menlo" panose="020B0609030804020204" pitchFamily="49" charset="0"/>
              </a:rPr>
              <a:t>"What is the approach that translates the problem into Problem PDDL?"</a:t>
            </a:r>
          </a:p>
        </p:txBody>
      </p:sp>
      <p:sp>
        <p:nvSpPr>
          <p:cNvPr id="11" name="TextBox 10">
            <a:extLst>
              <a:ext uri="{FF2B5EF4-FFF2-40B4-BE49-F238E27FC236}">
                <a16:creationId xmlns:a16="http://schemas.microsoft.com/office/drawing/2014/main" id="{8B8F39FB-0B98-FEC3-E03E-F0294D4EAE0E}"/>
              </a:ext>
            </a:extLst>
          </p:cNvPr>
          <p:cNvSpPr txBox="1"/>
          <p:nvPr/>
        </p:nvSpPr>
        <p:spPr>
          <a:xfrm>
            <a:off x="335281" y="4345419"/>
            <a:ext cx="7355839" cy="461665"/>
          </a:xfrm>
          <a:prstGeom prst="rect">
            <a:avLst/>
          </a:prstGeom>
          <a:noFill/>
        </p:spPr>
        <p:txBody>
          <a:bodyPr wrap="square">
            <a:spAutoFit/>
          </a:bodyPr>
          <a:lstStyle/>
          <a:p>
            <a:r>
              <a:rPr lang="en-SG" sz="1200" b="0" i="0" dirty="0">
                <a:solidFill>
                  <a:srgbClr val="000000"/>
                </a:solidFill>
                <a:effectLst/>
                <a:latin typeface="Menlo" panose="020B0609030804020204" pitchFamily="49" charset="0"/>
              </a:rPr>
              <a:t>The approach that translates the problem into Problem PDDL is LLM (Liu et al., 2023).</a:t>
            </a:r>
            <a:endParaRPr lang="en-US" sz="1200" dirty="0"/>
          </a:p>
        </p:txBody>
      </p:sp>
      <p:sp>
        <p:nvSpPr>
          <p:cNvPr id="12" name="TextBox 11">
            <a:extLst>
              <a:ext uri="{FF2B5EF4-FFF2-40B4-BE49-F238E27FC236}">
                <a16:creationId xmlns:a16="http://schemas.microsoft.com/office/drawing/2014/main" id="{BAA11A61-741D-57DD-12F0-900D22A8F5D2}"/>
              </a:ext>
            </a:extLst>
          </p:cNvPr>
          <p:cNvSpPr txBox="1"/>
          <p:nvPr/>
        </p:nvSpPr>
        <p:spPr>
          <a:xfrm>
            <a:off x="335282" y="5298348"/>
            <a:ext cx="7355838" cy="451406"/>
          </a:xfrm>
          <a:prstGeom prst="rect">
            <a:avLst/>
          </a:prstGeom>
          <a:noFill/>
        </p:spPr>
        <p:txBody>
          <a:bodyPr wrap="square">
            <a:spAutoFit/>
          </a:bodyPr>
          <a:lstStyle/>
          <a:p>
            <a:pPr>
              <a:lnSpc>
                <a:spcPts val="1350"/>
              </a:lnSpc>
            </a:pPr>
            <a:r>
              <a:rPr lang="en-SG" sz="1200" b="1" dirty="0">
                <a:effectLst/>
                <a:latin typeface="Menlo" panose="020B0609030804020204" pitchFamily="49" charset="0"/>
              </a:rPr>
              <a:t>"What is the next sentence of \"Another quite distinct approach\" in the context?"</a:t>
            </a:r>
          </a:p>
        </p:txBody>
      </p:sp>
      <p:sp>
        <p:nvSpPr>
          <p:cNvPr id="13" name="TextBox 12">
            <a:extLst>
              <a:ext uri="{FF2B5EF4-FFF2-40B4-BE49-F238E27FC236}">
                <a16:creationId xmlns:a16="http://schemas.microsoft.com/office/drawing/2014/main" id="{FC9B62D4-CDC7-78FC-147E-2E0DF7241235}"/>
              </a:ext>
            </a:extLst>
          </p:cNvPr>
          <p:cNvSpPr txBox="1"/>
          <p:nvPr/>
        </p:nvSpPr>
        <p:spPr>
          <a:xfrm>
            <a:off x="335281" y="5749754"/>
            <a:ext cx="7355839" cy="646331"/>
          </a:xfrm>
          <a:prstGeom prst="rect">
            <a:avLst/>
          </a:prstGeom>
          <a:noFill/>
        </p:spPr>
        <p:txBody>
          <a:bodyPr wrap="square">
            <a:spAutoFit/>
          </a:bodyPr>
          <a:lstStyle/>
          <a:p>
            <a:r>
              <a:rPr lang="en-SG" sz="1200" b="0" i="0" dirty="0">
                <a:solidFill>
                  <a:srgbClr val="000000"/>
                </a:solidFill>
                <a:effectLst/>
                <a:latin typeface="Menlo" panose="020B0609030804020204" pitchFamily="49" charset="0"/>
              </a:rPr>
              <a:t>The next sentence of "Another quite distinct approach" is "Tree of Thoughts (Yao et al. 2023) extends </a:t>
            </a:r>
            <a:r>
              <a:rPr lang="en-SG" sz="1200" b="0" i="0" dirty="0" err="1">
                <a:solidFill>
                  <a:srgbClr val="000000"/>
                </a:solidFill>
                <a:effectLst/>
                <a:latin typeface="Menlo" panose="020B0609030804020204" pitchFamily="49" charset="0"/>
              </a:rPr>
              <a:t>CoT</a:t>
            </a:r>
            <a:r>
              <a:rPr lang="en-SG" sz="1200" b="0" i="0" dirty="0">
                <a:solidFill>
                  <a:srgbClr val="000000"/>
                </a:solidFill>
                <a:effectLst/>
                <a:latin typeface="Menlo" panose="020B0609030804020204" pitchFamily="49" charset="0"/>
              </a:rPr>
              <a:t> by exploring multiple reasoning possibilities at each step."</a:t>
            </a:r>
            <a:endParaRPr lang="en-US" sz="1200" dirty="0"/>
          </a:p>
        </p:txBody>
      </p:sp>
      <p:sp>
        <p:nvSpPr>
          <p:cNvPr id="14" name="TextBox 13">
            <a:extLst>
              <a:ext uri="{FF2B5EF4-FFF2-40B4-BE49-F238E27FC236}">
                <a16:creationId xmlns:a16="http://schemas.microsoft.com/office/drawing/2014/main" id="{C3DCEAF9-4EFE-88F3-2793-9A02CF29D54A}"/>
              </a:ext>
            </a:extLst>
          </p:cNvPr>
          <p:cNvSpPr txBox="1"/>
          <p:nvPr/>
        </p:nvSpPr>
        <p:spPr>
          <a:xfrm>
            <a:off x="335281" y="1230177"/>
            <a:ext cx="2184399" cy="307777"/>
          </a:xfrm>
          <a:prstGeom prst="rect">
            <a:avLst/>
          </a:prstGeom>
          <a:noFill/>
        </p:spPr>
        <p:txBody>
          <a:bodyPr wrap="square" rtlCol="0">
            <a:spAutoFit/>
          </a:bodyPr>
          <a:lstStyle/>
          <a:p>
            <a:r>
              <a:rPr lang="en-US" altLang="zh-CN" sz="1400" b="1" i="1" u="sng" dirty="0">
                <a:solidFill>
                  <a:schemeClr val="accent1"/>
                </a:solidFill>
                <a:latin typeface="Arial" panose="020B0604020202020204" pitchFamily="34" charset="0"/>
                <a:cs typeface="Arial" panose="020B0604020202020204" pitchFamily="34" charset="0"/>
              </a:rPr>
              <a:t>Symptoms</a:t>
            </a:r>
            <a:r>
              <a:rPr lang="zh-CN" altLang="en-US" sz="1400" b="1" i="1" u="sng" dirty="0">
                <a:solidFill>
                  <a:schemeClr val="accent1"/>
                </a:solidFill>
                <a:latin typeface="Arial" panose="020B0604020202020204" pitchFamily="34" charset="0"/>
                <a:cs typeface="Arial" panose="020B0604020202020204" pitchFamily="34" charset="0"/>
              </a:rPr>
              <a:t> </a:t>
            </a:r>
            <a:r>
              <a:rPr lang="en-US" altLang="zh-CN" sz="1400" b="1" i="1" u="sng" dirty="0">
                <a:solidFill>
                  <a:schemeClr val="accent1"/>
                </a:solidFill>
                <a:latin typeface="Arial" panose="020B0604020202020204" pitchFamily="34" charset="0"/>
                <a:cs typeface="Arial" panose="020B0604020202020204" pitchFamily="34" charset="0"/>
              </a:rPr>
              <a:t>exploration</a:t>
            </a:r>
            <a:endParaRPr lang="en-US" sz="1400" b="1" i="1" u="sng" dirty="0">
              <a:solidFill>
                <a:schemeClr val="accent1"/>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030B9990-AF82-2402-F40F-9402559D213C}"/>
              </a:ext>
            </a:extLst>
          </p:cNvPr>
          <p:cNvSpPr txBox="1"/>
          <p:nvPr/>
        </p:nvSpPr>
        <p:spPr>
          <a:xfrm>
            <a:off x="335280" y="3765773"/>
            <a:ext cx="4908052" cy="307777"/>
          </a:xfrm>
          <a:prstGeom prst="rect">
            <a:avLst/>
          </a:prstGeom>
          <a:noFill/>
        </p:spPr>
        <p:txBody>
          <a:bodyPr wrap="square" rtlCol="0">
            <a:spAutoFit/>
          </a:bodyPr>
          <a:lstStyle/>
          <a:p>
            <a:r>
              <a:rPr lang="en-US" altLang="zh-CN" sz="1400" b="1" i="1" u="sng" dirty="0">
                <a:solidFill>
                  <a:schemeClr val="accent1"/>
                </a:solidFill>
                <a:latin typeface="Arial" panose="020B0604020202020204" pitchFamily="34" charset="0"/>
                <a:cs typeface="Arial" panose="020B0604020202020204" pitchFamily="34" charset="0"/>
              </a:rPr>
              <a:t>Defects</a:t>
            </a:r>
            <a:r>
              <a:rPr lang="zh-CN" altLang="en-US" sz="1400" b="1" i="1" u="sng" dirty="0">
                <a:solidFill>
                  <a:schemeClr val="accent1"/>
                </a:solidFill>
                <a:latin typeface="Arial" panose="020B0604020202020204" pitchFamily="34" charset="0"/>
                <a:cs typeface="Arial" panose="020B0604020202020204" pitchFamily="34" charset="0"/>
              </a:rPr>
              <a:t> </a:t>
            </a:r>
            <a:r>
              <a:rPr lang="en-US" altLang="zh-CN" sz="1400" b="1" i="1" u="sng" dirty="0">
                <a:solidFill>
                  <a:schemeClr val="accent1"/>
                </a:solidFill>
                <a:latin typeface="Arial" panose="020B0604020202020204" pitchFamily="34" charset="0"/>
                <a:cs typeface="Arial" panose="020B0604020202020204" pitchFamily="34" charset="0"/>
              </a:rPr>
              <a:t>in</a:t>
            </a:r>
            <a:r>
              <a:rPr lang="zh-CN" altLang="en-US" sz="1400" b="1" i="1" u="sng" dirty="0">
                <a:solidFill>
                  <a:schemeClr val="accent1"/>
                </a:solidFill>
                <a:latin typeface="Arial" panose="020B0604020202020204" pitchFamily="34" charset="0"/>
                <a:cs typeface="Arial" panose="020B0604020202020204" pitchFamily="34" charset="0"/>
              </a:rPr>
              <a:t> </a:t>
            </a:r>
            <a:r>
              <a:rPr lang="en-US" altLang="zh-CN" sz="1400" b="1" i="1" u="sng" dirty="0">
                <a:solidFill>
                  <a:schemeClr val="accent1"/>
                </a:solidFill>
                <a:latin typeface="Arial" panose="020B0604020202020204" pitchFamily="34" charset="0"/>
                <a:cs typeface="Arial" panose="020B0604020202020204" pitchFamily="34" charset="0"/>
              </a:rPr>
              <a:t>Encoding</a:t>
            </a:r>
            <a:r>
              <a:rPr lang="zh-CN" altLang="en-US" sz="1400" b="1" i="1" u="sng" dirty="0">
                <a:solidFill>
                  <a:schemeClr val="accent1"/>
                </a:solidFill>
                <a:latin typeface="Arial" panose="020B0604020202020204" pitchFamily="34" charset="0"/>
                <a:cs typeface="Arial" panose="020B0604020202020204" pitchFamily="34" charset="0"/>
              </a:rPr>
              <a:t> </a:t>
            </a:r>
            <a:r>
              <a:rPr lang="en-US" altLang="zh-CN" sz="1400" b="1" i="1" u="sng" dirty="0">
                <a:solidFill>
                  <a:schemeClr val="accent1"/>
                </a:solidFill>
                <a:latin typeface="Arial" panose="020B0604020202020204" pitchFamily="34" charset="0"/>
                <a:cs typeface="Arial" panose="020B0604020202020204" pitchFamily="34" charset="0"/>
              </a:rPr>
              <a:t>leads</a:t>
            </a:r>
            <a:r>
              <a:rPr lang="zh-CN" altLang="en-US" sz="1400" b="1" i="1" u="sng" dirty="0">
                <a:solidFill>
                  <a:schemeClr val="accent1"/>
                </a:solidFill>
                <a:latin typeface="Arial" panose="020B0604020202020204" pitchFamily="34" charset="0"/>
                <a:cs typeface="Arial" panose="020B0604020202020204" pitchFamily="34" charset="0"/>
              </a:rPr>
              <a:t> </a:t>
            </a:r>
            <a:r>
              <a:rPr lang="en-US" altLang="zh-CN" sz="1400" b="1" i="1" u="sng" dirty="0">
                <a:solidFill>
                  <a:schemeClr val="accent1"/>
                </a:solidFill>
                <a:latin typeface="Arial" panose="020B0604020202020204" pitchFamily="34" charset="0"/>
                <a:cs typeface="Arial" panose="020B0604020202020204" pitchFamily="34" charset="0"/>
              </a:rPr>
              <a:t>to</a:t>
            </a:r>
            <a:r>
              <a:rPr lang="zh-CN" altLang="en-US" sz="1400" b="1" i="1" u="sng" dirty="0">
                <a:solidFill>
                  <a:schemeClr val="accent1"/>
                </a:solidFill>
                <a:latin typeface="Arial" panose="020B0604020202020204" pitchFamily="34" charset="0"/>
                <a:cs typeface="Arial" panose="020B0604020202020204" pitchFamily="34" charset="0"/>
              </a:rPr>
              <a:t> </a:t>
            </a:r>
            <a:r>
              <a:rPr lang="en-US" altLang="zh-CN" sz="1400" b="1" i="1" u="sng" dirty="0">
                <a:solidFill>
                  <a:schemeClr val="accent1"/>
                </a:solidFill>
                <a:latin typeface="Arial" panose="020B0604020202020204" pitchFamily="34" charset="0"/>
                <a:cs typeface="Arial" panose="020B0604020202020204" pitchFamily="34" charset="0"/>
              </a:rPr>
              <a:t>RAG</a:t>
            </a:r>
            <a:r>
              <a:rPr lang="zh-CN" altLang="en-US" sz="1400" b="1" i="1" u="sng" dirty="0">
                <a:solidFill>
                  <a:schemeClr val="accent1"/>
                </a:solidFill>
                <a:latin typeface="Arial" panose="020B0604020202020204" pitchFamily="34" charset="0"/>
                <a:cs typeface="Arial" panose="020B0604020202020204" pitchFamily="34" charset="0"/>
              </a:rPr>
              <a:t> </a:t>
            </a:r>
            <a:r>
              <a:rPr lang="en-US" altLang="zh-CN" sz="1400" b="1" i="1" u="sng" dirty="0">
                <a:solidFill>
                  <a:schemeClr val="accent1"/>
                </a:solidFill>
                <a:latin typeface="Arial" panose="020B0604020202020204" pitchFamily="34" charset="0"/>
                <a:cs typeface="Arial" panose="020B0604020202020204" pitchFamily="34" charset="0"/>
              </a:rPr>
              <a:t>failure</a:t>
            </a:r>
            <a:r>
              <a:rPr lang="zh-CN" altLang="en-US" sz="1400" b="1" i="1" u="sng" dirty="0">
                <a:solidFill>
                  <a:schemeClr val="accent1"/>
                </a:solidFill>
                <a:latin typeface="Arial" panose="020B0604020202020204" pitchFamily="34" charset="0"/>
                <a:cs typeface="Arial" panose="020B0604020202020204" pitchFamily="34" charset="0"/>
              </a:rPr>
              <a:t> </a:t>
            </a:r>
            <a:endParaRPr lang="en-US" sz="1400" b="1" i="1" u="sng" dirty="0">
              <a:solidFill>
                <a:schemeClr val="accent1"/>
              </a:solidFill>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02BB7A12-9CBC-6C52-C784-3721FFE78B2A}"/>
              </a:ext>
            </a:extLst>
          </p:cNvPr>
          <p:cNvSpPr txBox="1"/>
          <p:nvPr/>
        </p:nvSpPr>
        <p:spPr>
          <a:xfrm>
            <a:off x="335279" y="5004573"/>
            <a:ext cx="5417339" cy="307777"/>
          </a:xfrm>
          <a:prstGeom prst="rect">
            <a:avLst/>
          </a:prstGeom>
          <a:noFill/>
        </p:spPr>
        <p:txBody>
          <a:bodyPr wrap="square" rtlCol="0">
            <a:spAutoFit/>
          </a:bodyPr>
          <a:lstStyle/>
          <a:p>
            <a:r>
              <a:rPr lang="en-US" altLang="zh-CN" sz="1400" b="1" i="1" u="sng" dirty="0">
                <a:solidFill>
                  <a:schemeClr val="accent1"/>
                </a:solidFill>
                <a:latin typeface="Arial" panose="020B0604020202020204" pitchFamily="34" charset="0"/>
                <a:cs typeface="Arial" panose="020B0604020202020204" pitchFamily="34" charset="0"/>
              </a:rPr>
              <a:t>Loss</a:t>
            </a:r>
            <a:r>
              <a:rPr lang="zh-CN" altLang="en-US" sz="1400" b="1" i="1" u="sng" dirty="0">
                <a:solidFill>
                  <a:schemeClr val="accent1"/>
                </a:solidFill>
                <a:latin typeface="Arial" panose="020B0604020202020204" pitchFamily="34" charset="0"/>
                <a:cs typeface="Arial" panose="020B0604020202020204" pitchFamily="34" charset="0"/>
              </a:rPr>
              <a:t> </a:t>
            </a:r>
            <a:r>
              <a:rPr lang="en-US" altLang="zh-CN" sz="1400" b="1" i="1" u="sng" dirty="0">
                <a:solidFill>
                  <a:schemeClr val="accent1"/>
                </a:solidFill>
                <a:latin typeface="Arial" panose="020B0604020202020204" pitchFamily="34" charset="0"/>
                <a:cs typeface="Arial" panose="020B0604020202020204" pitchFamily="34" charset="0"/>
              </a:rPr>
              <a:t>of</a:t>
            </a:r>
            <a:r>
              <a:rPr lang="zh-CN" altLang="en-US" sz="1400" b="1" i="1" u="sng" dirty="0">
                <a:solidFill>
                  <a:schemeClr val="accent1"/>
                </a:solidFill>
                <a:latin typeface="Arial" panose="020B0604020202020204" pitchFamily="34" charset="0"/>
                <a:cs typeface="Arial" panose="020B0604020202020204" pitchFamily="34" charset="0"/>
              </a:rPr>
              <a:t> </a:t>
            </a:r>
            <a:r>
              <a:rPr lang="en-SG" altLang="zh-CN" sz="1400" b="1" i="1" u="sng" dirty="0">
                <a:solidFill>
                  <a:schemeClr val="accent1"/>
                </a:solidFill>
                <a:latin typeface="Arial" panose="020B0604020202020204" pitchFamily="34" charset="0"/>
                <a:cs typeface="Arial" panose="020B0604020202020204" pitchFamily="34" charset="0"/>
              </a:rPr>
              <a:t>sequential order</a:t>
            </a:r>
            <a:r>
              <a:rPr lang="zh-CN" altLang="en-US" sz="1400" b="1" i="1" u="sng" dirty="0">
                <a:solidFill>
                  <a:schemeClr val="accent1"/>
                </a:solidFill>
                <a:latin typeface="Arial" panose="020B0604020202020204" pitchFamily="34" charset="0"/>
                <a:cs typeface="Arial" panose="020B0604020202020204" pitchFamily="34" charset="0"/>
              </a:rPr>
              <a:t> </a:t>
            </a:r>
            <a:r>
              <a:rPr lang="en-US" altLang="zh-CN" sz="1400" b="1" i="1" u="sng" dirty="0">
                <a:solidFill>
                  <a:schemeClr val="accent1"/>
                </a:solidFill>
                <a:latin typeface="Arial" panose="020B0604020202020204" pitchFamily="34" charset="0"/>
                <a:cs typeface="Arial" panose="020B0604020202020204" pitchFamily="34" charset="0"/>
              </a:rPr>
              <a:t>of</a:t>
            </a:r>
            <a:r>
              <a:rPr lang="zh-CN" altLang="en-US" sz="1400" b="1" i="1" u="sng" dirty="0">
                <a:solidFill>
                  <a:schemeClr val="accent1"/>
                </a:solidFill>
                <a:latin typeface="Arial" panose="020B0604020202020204" pitchFamily="34" charset="0"/>
                <a:cs typeface="Arial" panose="020B0604020202020204" pitchFamily="34" charset="0"/>
              </a:rPr>
              <a:t> </a:t>
            </a:r>
            <a:r>
              <a:rPr lang="en-US" altLang="zh-CN" sz="1400" b="1" i="1" u="sng" dirty="0">
                <a:solidFill>
                  <a:schemeClr val="accent1"/>
                </a:solidFill>
                <a:latin typeface="Arial" panose="020B0604020202020204" pitchFamily="34" charset="0"/>
                <a:cs typeface="Arial" panose="020B0604020202020204" pitchFamily="34" charset="0"/>
              </a:rPr>
              <a:t>sentences</a:t>
            </a:r>
            <a:r>
              <a:rPr lang="zh-CN" altLang="en-US" sz="1400" b="1" i="1" u="sng" dirty="0">
                <a:solidFill>
                  <a:schemeClr val="accent1"/>
                </a:solidFill>
                <a:latin typeface="Arial" panose="020B0604020202020204" pitchFamily="34" charset="0"/>
                <a:cs typeface="Arial" panose="020B0604020202020204" pitchFamily="34" charset="0"/>
              </a:rPr>
              <a:t> </a:t>
            </a:r>
            <a:r>
              <a:rPr lang="en-US" altLang="zh-CN" sz="1400" b="1" i="1" u="sng" dirty="0">
                <a:solidFill>
                  <a:schemeClr val="accent1"/>
                </a:solidFill>
                <a:latin typeface="Arial" panose="020B0604020202020204" pitchFamily="34" charset="0"/>
                <a:cs typeface="Arial" panose="020B0604020202020204" pitchFamily="34" charset="0"/>
              </a:rPr>
              <a:t>in</a:t>
            </a:r>
            <a:r>
              <a:rPr lang="zh-CN" altLang="en-US" sz="1400" b="1" i="1" u="sng" dirty="0">
                <a:solidFill>
                  <a:schemeClr val="accent1"/>
                </a:solidFill>
                <a:latin typeface="Arial" panose="020B0604020202020204" pitchFamily="34" charset="0"/>
                <a:cs typeface="Arial" panose="020B0604020202020204" pitchFamily="34" charset="0"/>
              </a:rPr>
              <a:t> </a:t>
            </a:r>
            <a:r>
              <a:rPr lang="en-US" altLang="zh-CN" sz="1400" b="1" i="1" u="sng" dirty="0">
                <a:solidFill>
                  <a:schemeClr val="accent1"/>
                </a:solidFill>
                <a:latin typeface="Arial" panose="020B0604020202020204" pitchFamily="34" charset="0"/>
                <a:cs typeface="Arial" panose="020B0604020202020204" pitchFamily="34" charset="0"/>
              </a:rPr>
              <a:t>the</a:t>
            </a:r>
            <a:r>
              <a:rPr lang="zh-CN" altLang="en-US" sz="1400" b="1" i="1" u="sng" dirty="0">
                <a:solidFill>
                  <a:schemeClr val="accent1"/>
                </a:solidFill>
                <a:latin typeface="Arial" panose="020B0604020202020204" pitchFamily="34" charset="0"/>
                <a:cs typeface="Arial" panose="020B0604020202020204" pitchFamily="34" charset="0"/>
              </a:rPr>
              <a:t> </a:t>
            </a:r>
            <a:r>
              <a:rPr lang="en-US" altLang="zh-CN" sz="1400" b="1" i="1" u="sng" dirty="0">
                <a:solidFill>
                  <a:schemeClr val="accent1"/>
                </a:solidFill>
                <a:latin typeface="Arial" panose="020B0604020202020204" pitchFamily="34" charset="0"/>
                <a:cs typeface="Arial" panose="020B0604020202020204" pitchFamily="34" charset="0"/>
              </a:rPr>
              <a:t>context</a:t>
            </a:r>
            <a:endParaRPr lang="en-SG" altLang="zh-CN" sz="1400" b="1" i="1" u="sng" dirty="0">
              <a:solidFill>
                <a:schemeClr val="accent1"/>
              </a:solidFill>
              <a:latin typeface="Arial" panose="020B0604020202020204" pitchFamily="34" charset="0"/>
              <a:cs typeface="Arial" panose="020B0604020202020204" pitchFamily="34" charset="0"/>
            </a:endParaRPr>
          </a:p>
        </p:txBody>
      </p:sp>
      <p:cxnSp>
        <p:nvCxnSpPr>
          <p:cNvPr id="17" name="Elbow Connector 16">
            <a:extLst>
              <a:ext uri="{FF2B5EF4-FFF2-40B4-BE49-F238E27FC236}">
                <a16:creationId xmlns:a16="http://schemas.microsoft.com/office/drawing/2014/main" id="{B15D91A4-23D3-5DB5-7BDA-87A91E07AC21}"/>
              </a:ext>
            </a:extLst>
          </p:cNvPr>
          <p:cNvCxnSpPr>
            <a:cxnSpLocks/>
          </p:cNvCxnSpPr>
          <p:nvPr/>
        </p:nvCxnSpPr>
        <p:spPr>
          <a:xfrm rot="10800000" flipV="1">
            <a:off x="4993637" y="3242552"/>
            <a:ext cx="2941328" cy="1983512"/>
          </a:xfrm>
          <a:prstGeom prst="bentConnector3">
            <a:avLst>
              <a:gd name="adj1" fmla="val 15803"/>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Elbow Connector 17">
            <a:extLst>
              <a:ext uri="{FF2B5EF4-FFF2-40B4-BE49-F238E27FC236}">
                <a16:creationId xmlns:a16="http://schemas.microsoft.com/office/drawing/2014/main" id="{9E87E52F-6EA4-6553-7951-3523E9AE710C}"/>
              </a:ext>
            </a:extLst>
          </p:cNvPr>
          <p:cNvCxnSpPr>
            <a:cxnSpLocks/>
          </p:cNvCxnSpPr>
          <p:nvPr/>
        </p:nvCxnSpPr>
        <p:spPr>
          <a:xfrm rot="10800000" flipV="1">
            <a:off x="4993638" y="3846357"/>
            <a:ext cx="2941326" cy="1371720"/>
          </a:xfrm>
          <a:prstGeom prst="bentConnector3">
            <a:avLst>
              <a:gd name="adj1" fmla="val 15803"/>
            </a:avLst>
          </a:prstGeom>
          <a:ln>
            <a:solidFill>
              <a:srgbClr val="FF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9" name="Elbow Connector 18">
            <a:extLst>
              <a:ext uri="{FF2B5EF4-FFF2-40B4-BE49-F238E27FC236}">
                <a16:creationId xmlns:a16="http://schemas.microsoft.com/office/drawing/2014/main" id="{20321B86-237F-498E-D370-EE6D97736CD9}"/>
              </a:ext>
            </a:extLst>
          </p:cNvPr>
          <p:cNvCxnSpPr>
            <a:cxnSpLocks/>
            <a:stCxn id="20" idx="0"/>
            <a:endCxn id="21" idx="2"/>
          </p:cNvCxnSpPr>
          <p:nvPr/>
        </p:nvCxnSpPr>
        <p:spPr>
          <a:xfrm rot="16200000" flipH="1" flipV="1">
            <a:off x="7262257" y="2497455"/>
            <a:ext cx="1098381" cy="3085455"/>
          </a:xfrm>
          <a:prstGeom prst="bentConnector5">
            <a:avLst>
              <a:gd name="adj1" fmla="val 0"/>
              <a:gd name="adj2" fmla="val 66702"/>
              <a:gd name="adj3" fmla="val 120812"/>
            </a:avLst>
          </a:prstGeom>
          <a:ln>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sp>
        <p:nvSpPr>
          <p:cNvPr id="20" name="Rectangle 19">
            <a:extLst>
              <a:ext uri="{FF2B5EF4-FFF2-40B4-BE49-F238E27FC236}">
                <a16:creationId xmlns:a16="http://schemas.microsoft.com/office/drawing/2014/main" id="{EF014FEE-F54C-F358-5AF1-E3D564AF055E}"/>
              </a:ext>
            </a:extLst>
          </p:cNvPr>
          <p:cNvSpPr/>
          <p:nvPr/>
        </p:nvSpPr>
        <p:spPr>
          <a:xfrm>
            <a:off x="9194800" y="3490993"/>
            <a:ext cx="318750" cy="168266"/>
          </a:xfrm>
          <a:prstGeom prst="rect">
            <a:avLst/>
          </a:prstGeom>
          <a:noFill/>
          <a:ln w="28575">
            <a:solidFill>
              <a:srgbClr val="00B050"/>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772B7C9-EE9A-96A0-7A71-0E48A52FEFA1}"/>
              </a:ext>
            </a:extLst>
          </p:cNvPr>
          <p:cNvSpPr/>
          <p:nvPr/>
        </p:nvSpPr>
        <p:spPr>
          <a:xfrm>
            <a:off x="6109345" y="4373329"/>
            <a:ext cx="318750" cy="216045"/>
          </a:xfrm>
          <a:prstGeom prst="rect">
            <a:avLst/>
          </a:prstGeom>
          <a:noFill/>
          <a:ln w="28575">
            <a:solidFill>
              <a:srgbClr val="00B050"/>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36B6FC3-C58E-8081-52E8-A57268D85691}"/>
              </a:ext>
            </a:extLst>
          </p:cNvPr>
          <p:cNvSpPr txBox="1"/>
          <p:nvPr/>
        </p:nvSpPr>
        <p:spPr>
          <a:xfrm>
            <a:off x="183260" y="1561173"/>
            <a:ext cx="212223" cy="266483"/>
          </a:xfrm>
          <a:prstGeom prst="rect">
            <a:avLst/>
          </a:prstGeom>
          <a:noFill/>
        </p:spPr>
        <p:txBody>
          <a:bodyPr wrap="square" lIns="0" tIns="0" rIns="0" bIns="0" rtlCol="0">
            <a:spAutoFit/>
          </a:bodyPr>
          <a:lstStyle/>
          <a:p>
            <a:pPr>
              <a:lnSpc>
                <a:spcPct val="114000"/>
              </a:lnSpc>
            </a:pPr>
            <a:r>
              <a:rPr lang="en-US" sz="1600" dirty="0">
                <a:latin typeface="+mn-lt"/>
              </a:rPr>
              <a:t>⚠️</a:t>
            </a:r>
          </a:p>
        </p:txBody>
      </p:sp>
      <p:sp>
        <p:nvSpPr>
          <p:cNvPr id="23" name="TextBox 22">
            <a:extLst>
              <a:ext uri="{FF2B5EF4-FFF2-40B4-BE49-F238E27FC236}">
                <a16:creationId xmlns:a16="http://schemas.microsoft.com/office/drawing/2014/main" id="{BB1265D0-D49E-9857-D51F-EBCF97DD381E}"/>
              </a:ext>
            </a:extLst>
          </p:cNvPr>
          <p:cNvSpPr txBox="1"/>
          <p:nvPr/>
        </p:nvSpPr>
        <p:spPr>
          <a:xfrm>
            <a:off x="214843" y="2441030"/>
            <a:ext cx="212223" cy="266483"/>
          </a:xfrm>
          <a:prstGeom prst="rect">
            <a:avLst/>
          </a:prstGeom>
          <a:noFill/>
        </p:spPr>
        <p:txBody>
          <a:bodyPr wrap="square" lIns="0" tIns="0" rIns="0" bIns="0" rtlCol="0">
            <a:spAutoFit/>
          </a:bodyPr>
          <a:lstStyle/>
          <a:p>
            <a:pPr>
              <a:lnSpc>
                <a:spcPct val="114000"/>
              </a:lnSpc>
            </a:pPr>
            <a:r>
              <a:rPr lang="en-US" sz="1600" dirty="0">
                <a:latin typeface="+mn-lt"/>
              </a:rPr>
              <a:t>⚠️</a:t>
            </a:r>
          </a:p>
        </p:txBody>
      </p:sp>
      <p:sp>
        <p:nvSpPr>
          <p:cNvPr id="24" name="TextBox 23">
            <a:extLst>
              <a:ext uri="{FF2B5EF4-FFF2-40B4-BE49-F238E27FC236}">
                <a16:creationId xmlns:a16="http://schemas.microsoft.com/office/drawing/2014/main" id="{ADD77CA7-AAAD-9452-AE70-93E281785035}"/>
              </a:ext>
            </a:extLst>
          </p:cNvPr>
          <p:cNvSpPr txBox="1"/>
          <p:nvPr/>
        </p:nvSpPr>
        <p:spPr>
          <a:xfrm>
            <a:off x="183259" y="4102298"/>
            <a:ext cx="212223" cy="266483"/>
          </a:xfrm>
          <a:prstGeom prst="rect">
            <a:avLst/>
          </a:prstGeom>
          <a:noFill/>
        </p:spPr>
        <p:txBody>
          <a:bodyPr wrap="square" lIns="0" tIns="0" rIns="0" bIns="0" rtlCol="0">
            <a:spAutoFit/>
          </a:bodyPr>
          <a:lstStyle/>
          <a:p>
            <a:pPr>
              <a:lnSpc>
                <a:spcPct val="114000"/>
              </a:lnSpc>
            </a:pPr>
            <a:r>
              <a:rPr lang="en-US" sz="1600" dirty="0">
                <a:latin typeface="+mn-lt"/>
              </a:rPr>
              <a:t>⚠️</a:t>
            </a:r>
          </a:p>
        </p:txBody>
      </p:sp>
      <p:sp>
        <p:nvSpPr>
          <p:cNvPr id="25" name="TextBox 24">
            <a:extLst>
              <a:ext uri="{FF2B5EF4-FFF2-40B4-BE49-F238E27FC236}">
                <a16:creationId xmlns:a16="http://schemas.microsoft.com/office/drawing/2014/main" id="{EA6E8F11-B15F-BF58-DDCE-5304591A0A4F}"/>
              </a:ext>
            </a:extLst>
          </p:cNvPr>
          <p:cNvSpPr txBox="1"/>
          <p:nvPr/>
        </p:nvSpPr>
        <p:spPr>
          <a:xfrm>
            <a:off x="183259" y="5335093"/>
            <a:ext cx="212223" cy="266483"/>
          </a:xfrm>
          <a:prstGeom prst="rect">
            <a:avLst/>
          </a:prstGeom>
          <a:noFill/>
        </p:spPr>
        <p:txBody>
          <a:bodyPr wrap="square" lIns="0" tIns="0" rIns="0" bIns="0" rtlCol="0">
            <a:spAutoFit/>
          </a:bodyPr>
          <a:lstStyle/>
          <a:p>
            <a:pPr>
              <a:lnSpc>
                <a:spcPct val="114000"/>
              </a:lnSpc>
            </a:pPr>
            <a:r>
              <a:rPr lang="en-US" sz="1600" dirty="0">
                <a:latin typeface="+mn-lt"/>
              </a:rPr>
              <a:t>⚠️</a:t>
            </a:r>
          </a:p>
        </p:txBody>
      </p:sp>
    </p:spTree>
    <p:extLst>
      <p:ext uri="{BB962C8B-B14F-4D97-AF65-F5344CB8AC3E}">
        <p14:creationId xmlns:p14="http://schemas.microsoft.com/office/powerpoint/2010/main" val="30269514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68464-A5CE-CF07-CCC8-9F3B05377D18}"/>
              </a:ext>
            </a:extLst>
          </p:cNvPr>
          <p:cNvSpPr>
            <a:spLocks noGrp="1"/>
          </p:cNvSpPr>
          <p:nvPr>
            <p:ph type="title"/>
          </p:nvPr>
        </p:nvSpPr>
        <p:spPr>
          <a:xfrm>
            <a:off x="791520" y="181147"/>
            <a:ext cx="10038776" cy="842691"/>
          </a:xfrm>
        </p:spPr>
        <p:txBody>
          <a:bodyPr/>
          <a:lstStyle/>
          <a:p>
            <a:pPr algn="l"/>
            <a:r>
              <a:rPr lang="en-US" sz="3200" b="1" dirty="0">
                <a:solidFill>
                  <a:srgbClr val="0065BE"/>
                </a:solidFill>
              </a:rPr>
              <a:t>Privacy Preservation in the Android Ecosystem</a:t>
            </a:r>
          </a:p>
        </p:txBody>
      </p:sp>
      <p:sp>
        <p:nvSpPr>
          <p:cNvPr id="3" name="Text Placeholder 2">
            <a:extLst>
              <a:ext uri="{FF2B5EF4-FFF2-40B4-BE49-F238E27FC236}">
                <a16:creationId xmlns:a16="http://schemas.microsoft.com/office/drawing/2014/main" id="{22F73B70-E36B-5B04-0C56-31FDD0E0D714}"/>
              </a:ext>
            </a:extLst>
          </p:cNvPr>
          <p:cNvSpPr>
            <a:spLocks noGrp="1"/>
          </p:cNvSpPr>
          <p:nvPr>
            <p:ph type="body" sz="quarter" idx="10"/>
          </p:nvPr>
        </p:nvSpPr>
        <p:spPr>
          <a:xfrm>
            <a:off x="791520" y="1495886"/>
            <a:ext cx="10751296" cy="1734377"/>
          </a:xfrm>
        </p:spPr>
        <p:txBody>
          <a:bodyPr>
            <a:normAutofit/>
          </a:bodyPr>
          <a:lstStyle/>
          <a:p>
            <a:pPr>
              <a:lnSpc>
                <a:spcPct val="100000"/>
              </a:lnSpc>
              <a:spcBef>
                <a:spcPts val="0"/>
              </a:spcBef>
              <a:spcAft>
                <a:spcPts val="1200"/>
              </a:spcAft>
            </a:pPr>
            <a:r>
              <a:rPr lang="en-US" sz="2000" dirty="0">
                <a:solidFill>
                  <a:schemeClr val="tx1"/>
                </a:solidFill>
              </a:rPr>
              <a:t>Personal data exfiltration in third-party apps has been extensively studied since the nascent stage of Android history. </a:t>
            </a:r>
          </a:p>
          <a:p>
            <a:pPr>
              <a:lnSpc>
                <a:spcPct val="100000"/>
              </a:lnSpc>
              <a:spcBef>
                <a:spcPts val="0"/>
              </a:spcBef>
              <a:spcAft>
                <a:spcPts val="1200"/>
              </a:spcAft>
            </a:pPr>
            <a:r>
              <a:rPr lang="en-US" altLang="zh-CN" sz="2000" dirty="0">
                <a:solidFill>
                  <a:schemeClr val="tx1"/>
                </a:solidFill>
              </a:rPr>
              <a:t>Google has deployed strict and comprehensive regulations for app developers.</a:t>
            </a:r>
          </a:p>
          <a:p>
            <a:pPr>
              <a:lnSpc>
                <a:spcPct val="100000"/>
              </a:lnSpc>
              <a:spcBef>
                <a:spcPts val="0"/>
              </a:spcBef>
              <a:spcAft>
                <a:spcPts val="1200"/>
              </a:spcAft>
            </a:pPr>
            <a:r>
              <a:rPr lang="en-US" altLang="zh-CN" sz="2000" dirty="0">
                <a:solidFill>
                  <a:schemeClr val="tx1"/>
                </a:solidFill>
              </a:rPr>
              <a:t>App</a:t>
            </a:r>
            <a:r>
              <a:rPr lang="zh-CN" altLang="en-US" sz="2000" dirty="0">
                <a:solidFill>
                  <a:schemeClr val="tx1"/>
                </a:solidFill>
              </a:rPr>
              <a:t> </a:t>
            </a:r>
            <a:r>
              <a:rPr lang="en-US" altLang="zh-CN" sz="2000" dirty="0">
                <a:solidFill>
                  <a:schemeClr val="tx1"/>
                </a:solidFill>
              </a:rPr>
              <a:t>analysis</a:t>
            </a:r>
            <a:r>
              <a:rPr lang="zh-CN" altLang="en-US" sz="2000" dirty="0">
                <a:solidFill>
                  <a:schemeClr val="tx1"/>
                </a:solidFill>
              </a:rPr>
              <a:t> </a:t>
            </a:r>
            <a:r>
              <a:rPr lang="en-US" altLang="zh-CN" sz="2000" dirty="0">
                <a:solidFill>
                  <a:schemeClr val="tx1"/>
                </a:solidFill>
              </a:rPr>
              <a:t>only</a:t>
            </a:r>
            <a:r>
              <a:rPr lang="zh-CN" altLang="en-US" sz="2000" dirty="0">
                <a:solidFill>
                  <a:schemeClr val="tx1"/>
                </a:solidFill>
              </a:rPr>
              <a:t> </a:t>
            </a:r>
            <a:r>
              <a:rPr lang="en-US" altLang="zh-CN" sz="2000" dirty="0">
                <a:solidFill>
                  <a:schemeClr val="tx1"/>
                </a:solidFill>
              </a:rPr>
              <a:t>offers</a:t>
            </a:r>
            <a:r>
              <a:rPr lang="zh-CN" altLang="en-US" sz="2000" dirty="0">
                <a:solidFill>
                  <a:schemeClr val="tx1"/>
                </a:solidFill>
              </a:rPr>
              <a:t> </a:t>
            </a:r>
            <a:r>
              <a:rPr lang="en-US" sz="2000" dirty="0">
                <a:solidFill>
                  <a:schemeClr val="tx1"/>
                </a:solidFill>
              </a:rPr>
              <a:t>a partial view of the data exfiltration in the entire Android ecosystem.</a:t>
            </a:r>
          </a:p>
        </p:txBody>
      </p:sp>
      <p:sp>
        <p:nvSpPr>
          <p:cNvPr id="12" name="Slide Number Placeholder 11">
            <a:extLst>
              <a:ext uri="{FF2B5EF4-FFF2-40B4-BE49-F238E27FC236}">
                <a16:creationId xmlns:a16="http://schemas.microsoft.com/office/drawing/2014/main" id="{A18C53E5-8ACD-09A4-9E13-A3B8E77C3EEA}"/>
              </a:ext>
            </a:extLst>
          </p:cNvPr>
          <p:cNvSpPr>
            <a:spLocks noGrp="1"/>
          </p:cNvSpPr>
          <p:nvPr>
            <p:ph type="sldNum" sz="quarter" idx="13"/>
          </p:nvPr>
        </p:nvSpPr>
        <p:spPr/>
        <p:txBody>
          <a:bodyPr/>
          <a:lstStyle/>
          <a:p>
            <a:fld id="{71C63AB4-6DC0-4902-8E9D-B5377E74E401}" type="slidenum">
              <a:rPr lang="en-SG" smtClean="0"/>
              <a:t>6</a:t>
            </a:fld>
            <a:endParaRPr lang="en-SG" dirty="0"/>
          </a:p>
        </p:txBody>
      </p:sp>
      <p:pic>
        <p:nvPicPr>
          <p:cNvPr id="4" name="Picture 4" descr="Text Box PNG, Text Box Transparent Background - FreeIconsPNG">
            <a:extLst>
              <a:ext uri="{FF2B5EF4-FFF2-40B4-BE49-F238E27FC236}">
                <a16:creationId xmlns:a16="http://schemas.microsoft.com/office/drawing/2014/main" id="{D132D6ED-C4A3-431C-4D68-C64A7CABB1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198" flipH="1">
            <a:off x="5749779" y="3429988"/>
            <a:ext cx="1978995" cy="17181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green robot with arms crossed&#10;&#10;Description automatically generated">
            <a:extLst>
              <a:ext uri="{FF2B5EF4-FFF2-40B4-BE49-F238E27FC236}">
                <a16:creationId xmlns:a16="http://schemas.microsoft.com/office/drawing/2014/main" id="{3640AAEA-2856-019D-CAD0-C5BCA787974B}"/>
              </a:ext>
            </a:extLst>
          </p:cNvPr>
          <p:cNvPicPr>
            <a:picLocks noChangeAspect="1"/>
          </p:cNvPicPr>
          <p:nvPr/>
        </p:nvPicPr>
        <p:blipFill rotWithShape="1">
          <a:blip r:embed="rId4">
            <a:extLst>
              <a:ext uri="{28A0092B-C50C-407E-A947-70E740481C1C}">
                <a14:useLocalDpi xmlns:a14="http://schemas.microsoft.com/office/drawing/2010/main" val="0"/>
              </a:ext>
            </a:extLst>
          </a:blip>
          <a:srcRect b="47247"/>
          <a:stretch/>
        </p:blipFill>
        <p:spPr>
          <a:xfrm>
            <a:off x="6462088" y="4698998"/>
            <a:ext cx="4156244" cy="2192543"/>
          </a:xfrm>
          <a:prstGeom prst="rect">
            <a:avLst/>
          </a:prstGeom>
        </p:spPr>
      </p:pic>
      <p:sp>
        <p:nvSpPr>
          <p:cNvPr id="9" name="TextBox 8">
            <a:extLst>
              <a:ext uri="{FF2B5EF4-FFF2-40B4-BE49-F238E27FC236}">
                <a16:creationId xmlns:a16="http://schemas.microsoft.com/office/drawing/2014/main" id="{84AF5624-0BBB-44EE-5845-B9AF6B645404}"/>
              </a:ext>
            </a:extLst>
          </p:cNvPr>
          <p:cNvSpPr txBox="1"/>
          <p:nvPr/>
        </p:nvSpPr>
        <p:spPr>
          <a:xfrm rot="441947">
            <a:off x="6012400" y="3707833"/>
            <a:ext cx="1551670" cy="830997"/>
          </a:xfrm>
          <a:prstGeom prst="rect">
            <a:avLst/>
          </a:prstGeom>
          <a:noFill/>
        </p:spPr>
        <p:txBody>
          <a:bodyPr wrap="square" rtlCol="0">
            <a:spAutoFit/>
          </a:bodyPr>
          <a:lstStyle/>
          <a:p>
            <a:r>
              <a:rPr lang="en-US" altLang="zh-CN" sz="1600" b="1" dirty="0">
                <a:latin typeface="+mn-lt"/>
              </a:rPr>
              <a:t>Whether</a:t>
            </a:r>
            <a:r>
              <a:rPr lang="zh-CN" altLang="en-US" sz="1600" b="1" dirty="0">
                <a:latin typeface="+mn-lt"/>
              </a:rPr>
              <a:t> </a:t>
            </a:r>
            <a:r>
              <a:rPr lang="en-US" altLang="zh-CN" sz="1600" b="1" dirty="0">
                <a:latin typeface="+mn-lt"/>
              </a:rPr>
              <a:t>OS</a:t>
            </a:r>
            <a:r>
              <a:rPr lang="zh-CN" altLang="en-US" sz="1600" b="1" dirty="0">
                <a:latin typeface="+mn-lt"/>
              </a:rPr>
              <a:t> </a:t>
            </a:r>
            <a:r>
              <a:rPr lang="en-US" altLang="zh-CN" sz="1600" b="1" dirty="0">
                <a:latin typeface="+mn-lt"/>
              </a:rPr>
              <a:t>well</a:t>
            </a:r>
            <a:r>
              <a:rPr lang="zh-CN" altLang="en-US" sz="1600" b="1" dirty="0">
                <a:latin typeface="+mn-lt"/>
              </a:rPr>
              <a:t> </a:t>
            </a:r>
            <a:r>
              <a:rPr lang="en-US" altLang="zh-CN" sz="1600" b="1" dirty="0">
                <a:latin typeface="+mn-lt"/>
              </a:rPr>
              <a:t>protects</a:t>
            </a:r>
            <a:r>
              <a:rPr lang="zh-CN" altLang="en-US" sz="1600" b="1" dirty="0">
                <a:latin typeface="+mn-lt"/>
              </a:rPr>
              <a:t> </a:t>
            </a:r>
            <a:r>
              <a:rPr lang="en-US" altLang="zh-CN" sz="1600" b="1" dirty="0">
                <a:latin typeface="+mn-lt"/>
              </a:rPr>
              <a:t>user</a:t>
            </a:r>
            <a:r>
              <a:rPr lang="zh-CN" altLang="en-US" sz="1600" b="1" dirty="0">
                <a:latin typeface="+mn-lt"/>
              </a:rPr>
              <a:t> </a:t>
            </a:r>
            <a:r>
              <a:rPr lang="en-US" altLang="zh-CN" sz="1600" b="1" dirty="0">
                <a:latin typeface="+mn-lt"/>
              </a:rPr>
              <a:t>privacy?</a:t>
            </a:r>
            <a:endParaRPr lang="en-US" sz="1600" b="1" dirty="0">
              <a:latin typeface="+mn-lt"/>
            </a:endParaRPr>
          </a:p>
        </p:txBody>
      </p:sp>
      <p:pic>
        <p:nvPicPr>
          <p:cNvPr id="10" name="Picture 6" descr="Text Box PNG, Text Box Transparent Background - FreeIconsPNG">
            <a:extLst>
              <a:ext uri="{FF2B5EF4-FFF2-40B4-BE49-F238E27FC236}">
                <a16:creationId xmlns:a16="http://schemas.microsoft.com/office/drawing/2014/main" id="{58C92B66-831E-C82D-B6D2-CA82C8C7BE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6434" y="3402240"/>
            <a:ext cx="2132779" cy="171476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C4CB8C6-51F5-453B-5BB6-6252B23DD1F4}"/>
              </a:ext>
            </a:extLst>
          </p:cNvPr>
          <p:cNvSpPr txBox="1"/>
          <p:nvPr/>
        </p:nvSpPr>
        <p:spPr>
          <a:xfrm rot="21363751">
            <a:off x="9152474" y="3561683"/>
            <a:ext cx="1787384" cy="1077218"/>
          </a:xfrm>
          <a:prstGeom prst="rect">
            <a:avLst/>
          </a:prstGeom>
          <a:noFill/>
        </p:spPr>
        <p:txBody>
          <a:bodyPr wrap="square" rtlCol="0">
            <a:spAutoFit/>
          </a:bodyPr>
          <a:lstStyle/>
          <a:p>
            <a:r>
              <a:rPr lang="en-US" altLang="zh-CN" sz="1600" b="1" dirty="0">
                <a:latin typeface="+mn-lt"/>
              </a:rPr>
              <a:t>Whether</a:t>
            </a:r>
            <a:r>
              <a:rPr lang="zh-CN" altLang="en-US" sz="1600" b="1" dirty="0">
                <a:latin typeface="+mn-lt"/>
              </a:rPr>
              <a:t> </a:t>
            </a:r>
            <a:r>
              <a:rPr lang="en-US" altLang="zh-CN" sz="1600" b="1" dirty="0">
                <a:latin typeface="+mn-lt"/>
              </a:rPr>
              <a:t>SDKs</a:t>
            </a:r>
            <a:r>
              <a:rPr lang="zh-CN" altLang="en-US" sz="1600" b="1" dirty="0">
                <a:latin typeface="+mn-lt"/>
              </a:rPr>
              <a:t> </a:t>
            </a:r>
            <a:r>
              <a:rPr lang="en-US" altLang="zh-CN" sz="1600" b="1" dirty="0">
                <a:latin typeface="+mn-lt"/>
              </a:rPr>
              <a:t>strictly</a:t>
            </a:r>
            <a:r>
              <a:rPr lang="zh-CN" altLang="en-US" sz="1600" b="1" dirty="0">
                <a:latin typeface="+mn-lt"/>
              </a:rPr>
              <a:t> </a:t>
            </a:r>
            <a:r>
              <a:rPr lang="en-US" altLang="zh-CN" sz="1600" b="1" dirty="0">
                <a:latin typeface="+mn-lt"/>
              </a:rPr>
              <a:t>comply</a:t>
            </a:r>
            <a:r>
              <a:rPr lang="zh-CN" altLang="en-US" sz="1600" b="1" dirty="0">
                <a:latin typeface="+mn-lt"/>
              </a:rPr>
              <a:t> </a:t>
            </a:r>
            <a:r>
              <a:rPr lang="en-US" altLang="zh-CN" sz="1600" b="1" dirty="0">
                <a:latin typeface="+mn-lt"/>
              </a:rPr>
              <a:t>with</a:t>
            </a:r>
            <a:r>
              <a:rPr lang="zh-CN" altLang="en-US" sz="1600" b="1" dirty="0">
                <a:latin typeface="+mn-lt"/>
              </a:rPr>
              <a:t> </a:t>
            </a:r>
            <a:r>
              <a:rPr lang="en-US" altLang="zh-CN" sz="1600" b="1" dirty="0">
                <a:latin typeface="+mn-lt"/>
              </a:rPr>
              <a:t>privacy</a:t>
            </a:r>
            <a:r>
              <a:rPr lang="zh-CN" altLang="en-US" sz="1600" b="1" dirty="0">
                <a:latin typeface="+mn-lt"/>
              </a:rPr>
              <a:t> </a:t>
            </a:r>
            <a:r>
              <a:rPr lang="en-US" altLang="zh-CN" sz="1600" b="1" dirty="0">
                <a:latin typeface="+mn-lt"/>
              </a:rPr>
              <a:t>policies?</a:t>
            </a:r>
            <a:endParaRPr lang="en-US" sz="1600" b="1" dirty="0">
              <a:latin typeface="+mn-lt"/>
            </a:endParaRPr>
          </a:p>
        </p:txBody>
      </p:sp>
      <p:sp>
        <p:nvSpPr>
          <p:cNvPr id="13" name="Text Placeholder 2">
            <a:extLst>
              <a:ext uri="{FF2B5EF4-FFF2-40B4-BE49-F238E27FC236}">
                <a16:creationId xmlns:a16="http://schemas.microsoft.com/office/drawing/2014/main" id="{A8A2DAF6-6C2A-BE21-2361-BC2C49671CDA}"/>
              </a:ext>
            </a:extLst>
          </p:cNvPr>
          <p:cNvSpPr txBox="1">
            <a:spLocks/>
          </p:cNvSpPr>
          <p:nvPr/>
        </p:nvSpPr>
        <p:spPr>
          <a:xfrm>
            <a:off x="791519" y="3252149"/>
            <a:ext cx="4253447" cy="1941722"/>
          </a:xfrm>
          <a:prstGeom prst="rect">
            <a:avLst/>
          </a:prstGeom>
        </p:spPr>
        <p:txBody>
          <a:bodyPr>
            <a:normAutofit/>
          </a:bodyPr>
          <a:lstStyle>
            <a:lvl1pPr marL="0" indent="0" algn="l" defTabSz="342874" rtl="0" eaLnBrk="1" fontAlgn="base" hangingPunct="1">
              <a:lnSpc>
                <a:spcPts val="2431"/>
              </a:lnSpc>
              <a:spcBef>
                <a:spcPct val="20000"/>
              </a:spcBef>
              <a:spcAft>
                <a:spcPct val="0"/>
              </a:spcAft>
              <a:buFont typeface="Arial" panose="020B0604020202020204" pitchFamily="34" charset="0"/>
              <a:buNone/>
              <a:defRPr sz="2025" kern="1200">
                <a:solidFill>
                  <a:schemeClr val="accent1"/>
                </a:solidFill>
                <a:latin typeface="+mn-lt"/>
                <a:ea typeface="MS PGothic" pitchFamily="34" charset="-128"/>
                <a:cs typeface="ＭＳ Ｐゴシック" charset="0"/>
              </a:defRPr>
            </a:lvl1pPr>
            <a:lvl2pPr marL="557171" indent="-214298" algn="l" defTabSz="342874" rtl="0" eaLnBrk="1" fontAlgn="base" hangingPunct="1">
              <a:spcBef>
                <a:spcPct val="20000"/>
              </a:spcBef>
              <a:spcAft>
                <a:spcPct val="0"/>
              </a:spcAft>
              <a:buFont typeface="Arial" panose="020B0604020202020204" pitchFamily="34" charset="0"/>
              <a:buChar char="–"/>
              <a:defRPr sz="2100" kern="1200">
                <a:solidFill>
                  <a:schemeClr val="tx1"/>
                </a:solidFill>
                <a:latin typeface="+mn-lt"/>
                <a:ea typeface="MS PGothic" pitchFamily="34" charset="-128"/>
                <a:cs typeface="+mn-cs"/>
              </a:defRPr>
            </a:lvl2pPr>
            <a:lvl3pPr marL="857186" indent="-171438" algn="l" defTabSz="342874" rtl="0" eaLnBrk="1" fontAlgn="base" hangingPunct="1">
              <a:spcBef>
                <a:spcPct val="20000"/>
              </a:spcBef>
              <a:spcAft>
                <a:spcPct val="0"/>
              </a:spcAft>
              <a:buFont typeface="Arial" panose="020B0604020202020204" pitchFamily="34" charset="0"/>
              <a:buChar char="•"/>
              <a:defRPr sz="1800" kern="1200">
                <a:solidFill>
                  <a:schemeClr val="tx1"/>
                </a:solidFill>
                <a:latin typeface="+mn-lt"/>
                <a:ea typeface="MS PGothic" pitchFamily="34" charset="-128"/>
                <a:cs typeface="+mn-cs"/>
              </a:defRPr>
            </a:lvl3pPr>
            <a:lvl4pPr marL="1200061" indent="-171438" algn="l" defTabSz="342874"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S PGothic" pitchFamily="34" charset="-128"/>
                <a:cs typeface="+mn-cs"/>
              </a:defRPr>
            </a:lvl4pPr>
            <a:lvl5pPr marL="1542935" indent="-171438" algn="l" defTabSz="342874"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S PGothic" pitchFamily="34" charset="-128"/>
                <a:cs typeface="+mn-cs"/>
              </a:defRPr>
            </a:lvl5pPr>
            <a:lvl6pPr marL="1885810"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4"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3"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pPr>
              <a:lnSpc>
                <a:spcPct val="100000"/>
              </a:lnSpc>
              <a:spcBef>
                <a:spcPts val="0"/>
              </a:spcBef>
              <a:spcAft>
                <a:spcPts val="1200"/>
              </a:spcAft>
            </a:pPr>
            <a:r>
              <a:rPr lang="en-US" altLang="zh-CN" sz="2000" dirty="0">
                <a:solidFill>
                  <a:schemeClr val="tx1"/>
                </a:solidFill>
              </a:rPr>
              <a:t>There</a:t>
            </a:r>
            <a:r>
              <a:rPr lang="zh-CN" altLang="en-US" sz="2000" dirty="0">
                <a:solidFill>
                  <a:schemeClr val="tx1"/>
                </a:solidFill>
              </a:rPr>
              <a:t> </a:t>
            </a:r>
            <a:r>
              <a:rPr lang="en-US" altLang="zh-CN" sz="2000" dirty="0">
                <a:solidFill>
                  <a:schemeClr val="tx1"/>
                </a:solidFill>
              </a:rPr>
              <a:t>are</a:t>
            </a:r>
            <a:r>
              <a:rPr lang="zh-CN" altLang="en-US" sz="2000" dirty="0">
                <a:solidFill>
                  <a:schemeClr val="tx1"/>
                </a:solidFill>
              </a:rPr>
              <a:t> </a:t>
            </a:r>
            <a:r>
              <a:rPr lang="en-US" altLang="zh-CN" sz="2000" dirty="0">
                <a:solidFill>
                  <a:schemeClr val="tx1"/>
                </a:solidFill>
              </a:rPr>
              <a:t>still</a:t>
            </a:r>
            <a:r>
              <a:rPr lang="zh-CN" altLang="en-US" sz="2000" dirty="0">
                <a:solidFill>
                  <a:schemeClr val="tx1"/>
                </a:solidFill>
              </a:rPr>
              <a:t> </a:t>
            </a:r>
            <a:r>
              <a:rPr lang="en-US" altLang="zh-CN" sz="2000" dirty="0">
                <a:solidFill>
                  <a:schemeClr val="tx1"/>
                </a:solidFill>
              </a:rPr>
              <a:t>some</a:t>
            </a:r>
            <a:r>
              <a:rPr lang="zh-CN" altLang="en-US" sz="2000" dirty="0">
                <a:solidFill>
                  <a:schemeClr val="tx1"/>
                </a:solidFill>
              </a:rPr>
              <a:t> </a:t>
            </a:r>
            <a:r>
              <a:rPr lang="en-US" altLang="zh-CN" sz="2000" dirty="0">
                <a:solidFill>
                  <a:schemeClr val="tx1"/>
                </a:solidFill>
              </a:rPr>
              <a:t>open</a:t>
            </a:r>
            <a:r>
              <a:rPr lang="zh-CN" altLang="en-US" sz="2000" dirty="0">
                <a:solidFill>
                  <a:schemeClr val="tx1"/>
                </a:solidFill>
              </a:rPr>
              <a:t> </a:t>
            </a:r>
            <a:r>
              <a:rPr lang="en-US" altLang="zh-CN" sz="2000" dirty="0">
                <a:solidFill>
                  <a:schemeClr val="tx1"/>
                </a:solidFill>
              </a:rPr>
              <a:t>questions</a:t>
            </a:r>
            <a:r>
              <a:rPr lang="zh-CN" altLang="en-US" sz="2000" dirty="0">
                <a:solidFill>
                  <a:schemeClr val="tx1"/>
                </a:solidFill>
              </a:rPr>
              <a:t> </a:t>
            </a:r>
            <a:r>
              <a:rPr lang="en-US" altLang="zh-CN" sz="2000" dirty="0">
                <a:solidFill>
                  <a:schemeClr val="tx1"/>
                </a:solidFill>
              </a:rPr>
              <a:t>t</a:t>
            </a:r>
            <a:r>
              <a:rPr lang="en-SG" sz="2000" dirty="0">
                <a:solidFill>
                  <a:schemeClr val="tx1"/>
                </a:solidFill>
              </a:rPr>
              <a:t>o</a:t>
            </a:r>
            <a:r>
              <a:rPr lang="zh-CN" altLang="en-US" sz="2000" dirty="0">
                <a:solidFill>
                  <a:schemeClr val="tx1"/>
                </a:solidFill>
              </a:rPr>
              <a:t> </a:t>
            </a:r>
            <a:r>
              <a:rPr lang="en-US" altLang="zh-CN" sz="2000" dirty="0">
                <a:solidFill>
                  <a:schemeClr val="tx1"/>
                </a:solidFill>
              </a:rPr>
              <a:t>complement</a:t>
            </a:r>
            <a:r>
              <a:rPr lang="zh-CN" altLang="en-US" sz="2000" dirty="0">
                <a:solidFill>
                  <a:schemeClr val="tx1"/>
                </a:solidFill>
              </a:rPr>
              <a:t> </a:t>
            </a:r>
            <a:r>
              <a:rPr lang="en-US" altLang="zh-CN" sz="2000" dirty="0">
                <a:solidFill>
                  <a:schemeClr val="tx1"/>
                </a:solidFill>
              </a:rPr>
              <a:t>existing</a:t>
            </a:r>
            <a:r>
              <a:rPr lang="zh-CN" altLang="en-US" sz="2000" dirty="0">
                <a:solidFill>
                  <a:schemeClr val="tx1"/>
                </a:solidFill>
              </a:rPr>
              <a:t> </a:t>
            </a:r>
            <a:r>
              <a:rPr lang="en-US" altLang="zh-CN" sz="2000" dirty="0">
                <a:solidFill>
                  <a:schemeClr val="tx1"/>
                </a:solidFill>
              </a:rPr>
              <a:t>research</a:t>
            </a:r>
            <a:r>
              <a:rPr lang="zh-CN" altLang="en-US" sz="2000" dirty="0">
                <a:solidFill>
                  <a:schemeClr val="tx1"/>
                </a:solidFill>
              </a:rPr>
              <a:t> </a:t>
            </a:r>
            <a:r>
              <a:rPr lang="en-US" altLang="zh-CN" sz="2000" dirty="0">
                <a:solidFill>
                  <a:schemeClr val="tx1"/>
                </a:solidFill>
              </a:rPr>
              <a:t>and</a:t>
            </a:r>
            <a:r>
              <a:rPr lang="zh-CN" altLang="en-US" sz="2000" dirty="0">
                <a:solidFill>
                  <a:schemeClr val="tx1"/>
                </a:solidFill>
              </a:rPr>
              <a:t> </a:t>
            </a:r>
            <a:r>
              <a:rPr lang="en-US" altLang="zh-CN" sz="2000" dirty="0">
                <a:solidFill>
                  <a:schemeClr val="tx1"/>
                </a:solidFill>
              </a:rPr>
              <a:t>unveil</a:t>
            </a:r>
            <a:r>
              <a:rPr lang="zh-CN" altLang="en-US" sz="2000" dirty="0">
                <a:solidFill>
                  <a:schemeClr val="tx1"/>
                </a:solidFill>
              </a:rPr>
              <a:t> </a:t>
            </a:r>
            <a:r>
              <a:rPr lang="en-US" altLang="zh-CN" sz="2000" dirty="0">
                <a:solidFill>
                  <a:schemeClr val="tx1"/>
                </a:solidFill>
              </a:rPr>
              <a:t>the</a:t>
            </a:r>
            <a:r>
              <a:rPr lang="zh-CN" altLang="en-US" sz="2000" dirty="0">
                <a:solidFill>
                  <a:schemeClr val="tx1"/>
                </a:solidFill>
              </a:rPr>
              <a:t> </a:t>
            </a:r>
            <a:r>
              <a:rPr lang="en-US" altLang="zh-CN" sz="2000" dirty="0">
                <a:solidFill>
                  <a:schemeClr val="tx1"/>
                </a:solidFill>
              </a:rPr>
              <a:t>complete</a:t>
            </a:r>
            <a:r>
              <a:rPr lang="zh-CN" altLang="en-US" sz="2000" dirty="0">
                <a:solidFill>
                  <a:schemeClr val="tx1"/>
                </a:solidFill>
              </a:rPr>
              <a:t> </a:t>
            </a:r>
            <a:r>
              <a:rPr lang="en-US" altLang="zh-CN" sz="2000" dirty="0">
                <a:solidFill>
                  <a:schemeClr val="tx1"/>
                </a:solidFill>
              </a:rPr>
              <a:t>landscape</a:t>
            </a:r>
            <a:r>
              <a:rPr lang="zh-CN" altLang="en-US" sz="2000" dirty="0">
                <a:solidFill>
                  <a:schemeClr val="tx1"/>
                </a:solidFill>
              </a:rPr>
              <a:t> </a:t>
            </a:r>
            <a:r>
              <a:rPr lang="en-US" altLang="zh-CN" sz="2000" dirty="0">
                <a:solidFill>
                  <a:schemeClr val="tx1"/>
                </a:solidFill>
              </a:rPr>
              <a:t>of</a:t>
            </a:r>
            <a:r>
              <a:rPr lang="zh-CN" altLang="en-US" sz="2000" dirty="0">
                <a:solidFill>
                  <a:schemeClr val="tx1"/>
                </a:solidFill>
              </a:rPr>
              <a:t> </a:t>
            </a:r>
            <a:r>
              <a:rPr lang="en-US" altLang="zh-CN" sz="2000" dirty="0">
                <a:solidFill>
                  <a:schemeClr val="tx1"/>
                </a:solidFill>
              </a:rPr>
              <a:t>privacy</a:t>
            </a:r>
            <a:r>
              <a:rPr lang="zh-CN" altLang="en-US" sz="2000" dirty="0">
                <a:solidFill>
                  <a:schemeClr val="tx1"/>
                </a:solidFill>
              </a:rPr>
              <a:t> </a:t>
            </a:r>
            <a:r>
              <a:rPr lang="en-US" altLang="zh-CN" sz="2000" dirty="0">
                <a:solidFill>
                  <a:schemeClr val="tx1"/>
                </a:solidFill>
              </a:rPr>
              <a:t>preservation.</a:t>
            </a:r>
            <a:endParaRPr lang="en-US" sz="2000" dirty="0">
              <a:solidFill>
                <a:schemeClr val="tx1"/>
              </a:solidFill>
            </a:endParaRPr>
          </a:p>
        </p:txBody>
      </p:sp>
    </p:spTree>
    <p:extLst>
      <p:ext uri="{BB962C8B-B14F-4D97-AF65-F5344CB8AC3E}">
        <p14:creationId xmlns:p14="http://schemas.microsoft.com/office/powerpoint/2010/main" val="12054649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74ED7-F406-2E44-1D70-7E804CC17445}"/>
              </a:ext>
            </a:extLst>
          </p:cNvPr>
          <p:cNvSpPr>
            <a:spLocks noGrp="1"/>
          </p:cNvSpPr>
          <p:nvPr>
            <p:ph type="title"/>
          </p:nvPr>
        </p:nvSpPr>
        <p:spPr>
          <a:xfrm>
            <a:off x="849086" y="241603"/>
            <a:ext cx="8574279" cy="857991"/>
          </a:xfrm>
        </p:spPr>
        <p:txBody>
          <a:bodyPr/>
          <a:lstStyle/>
          <a:p>
            <a:r>
              <a:rPr lang="en-US" dirty="0">
                <a:solidFill>
                  <a:srgbClr val="0065BE"/>
                </a:solidFill>
              </a:rPr>
              <a:t>Discussion</a:t>
            </a:r>
            <a:endParaRPr lang="en-SG" dirty="0">
              <a:solidFill>
                <a:srgbClr val="0065BE"/>
              </a:solidFill>
            </a:endParaRPr>
          </a:p>
        </p:txBody>
      </p:sp>
      <p:sp>
        <p:nvSpPr>
          <p:cNvPr id="3" name="Slide Number Placeholder 2">
            <a:extLst>
              <a:ext uri="{FF2B5EF4-FFF2-40B4-BE49-F238E27FC236}">
                <a16:creationId xmlns:a16="http://schemas.microsoft.com/office/drawing/2014/main" id="{339E17AA-144B-195A-83D9-BE81DB89A52D}"/>
              </a:ext>
            </a:extLst>
          </p:cNvPr>
          <p:cNvSpPr>
            <a:spLocks noGrp="1"/>
          </p:cNvSpPr>
          <p:nvPr>
            <p:ph type="sldNum" sz="quarter" idx="10"/>
          </p:nvPr>
        </p:nvSpPr>
        <p:spPr/>
        <p:txBody>
          <a:bodyPr/>
          <a:lstStyle/>
          <a:p>
            <a:fld id="{5F396457-15B3-4E2E-8B13-7B7D237986EE}" type="slidenum">
              <a:rPr lang="en-US" altLang="en-US" smtClean="0"/>
              <a:pPr/>
              <a:t>60</a:t>
            </a:fld>
            <a:endParaRPr lang="en-US" altLang="en-US"/>
          </a:p>
        </p:txBody>
      </p:sp>
      <p:sp>
        <p:nvSpPr>
          <p:cNvPr id="5" name="TextBox 4">
            <a:extLst>
              <a:ext uri="{FF2B5EF4-FFF2-40B4-BE49-F238E27FC236}">
                <a16:creationId xmlns:a16="http://schemas.microsoft.com/office/drawing/2014/main" id="{E33E9403-7B5A-0D70-83F9-8E4DCE0D4E31}"/>
              </a:ext>
            </a:extLst>
          </p:cNvPr>
          <p:cNvSpPr txBox="1"/>
          <p:nvPr/>
        </p:nvSpPr>
        <p:spPr>
          <a:xfrm>
            <a:off x="849086" y="1436914"/>
            <a:ext cx="10463348" cy="2846933"/>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800" b="1" dirty="0">
                <a:latin typeface="+mn-lt"/>
              </a:rPr>
              <a:t>Causes of privacy mishandling</a:t>
            </a:r>
          </a:p>
          <a:p>
            <a:pPr marL="742950" lvl="1" indent="-285750">
              <a:spcAft>
                <a:spcPts val="600"/>
              </a:spcAft>
              <a:buFont typeface="Arial" panose="020B0604020202020204" pitchFamily="34" charset="0"/>
              <a:buChar char="•"/>
            </a:pPr>
            <a:r>
              <a:rPr lang="en-US" sz="1800" dirty="0">
                <a:latin typeface="+mn-lt"/>
              </a:rPr>
              <a:t>Privilege free-riding (System Settings Injection)</a:t>
            </a:r>
          </a:p>
          <a:p>
            <a:pPr marL="742950" lvl="1" indent="-285750">
              <a:spcAft>
                <a:spcPts val="600"/>
              </a:spcAft>
              <a:buFont typeface="Arial" panose="020B0604020202020204" pitchFamily="34" charset="0"/>
              <a:buChar char="•"/>
            </a:pPr>
            <a:r>
              <a:rPr lang="en-US" sz="1800" dirty="0">
                <a:latin typeface="+mn-lt"/>
              </a:rPr>
              <a:t>Insufficient regulations</a:t>
            </a:r>
          </a:p>
          <a:p>
            <a:pPr marL="285750" indent="-285750">
              <a:spcAft>
                <a:spcPts val="600"/>
              </a:spcAft>
              <a:buFont typeface="Arial" panose="020B0604020202020204" pitchFamily="34" charset="0"/>
              <a:buChar char="•"/>
            </a:pPr>
            <a:endParaRPr lang="en-US" sz="1800" dirty="0">
              <a:latin typeface="+mn-lt"/>
            </a:endParaRPr>
          </a:p>
          <a:p>
            <a:pPr marL="285750" indent="-285750">
              <a:spcAft>
                <a:spcPts val="600"/>
              </a:spcAft>
              <a:buFont typeface="Arial" panose="020B0604020202020204" pitchFamily="34" charset="0"/>
              <a:buChar char="•"/>
            </a:pPr>
            <a:r>
              <a:rPr lang="en-US" sz="1800" b="1" dirty="0">
                <a:latin typeface="+mn-lt"/>
              </a:rPr>
              <a:t>Our Recommendations</a:t>
            </a:r>
          </a:p>
          <a:p>
            <a:pPr marL="742950" lvl="1" indent="-285750">
              <a:spcAft>
                <a:spcPts val="600"/>
              </a:spcAft>
              <a:buFont typeface="Arial" panose="020B0604020202020204" pitchFamily="34" charset="0"/>
              <a:buChar char="•"/>
            </a:pPr>
            <a:r>
              <a:rPr lang="en-US" sz="1800" dirty="0">
                <a:latin typeface="+mn-lt"/>
              </a:rPr>
              <a:t>Precautions of privilege abuse</a:t>
            </a:r>
          </a:p>
          <a:p>
            <a:pPr marL="742950" lvl="1" indent="-285750">
              <a:spcAft>
                <a:spcPts val="600"/>
              </a:spcAft>
              <a:buFont typeface="Arial" panose="020B0604020202020204" pitchFamily="34" charset="0"/>
              <a:buChar char="•"/>
            </a:pPr>
            <a:r>
              <a:rPr lang="en-US" sz="1800" dirty="0">
                <a:latin typeface="+mn-lt"/>
              </a:rPr>
              <a:t>Strengthened platform regulation</a:t>
            </a:r>
          </a:p>
          <a:p>
            <a:pPr marL="742950" lvl="1" indent="-285750">
              <a:spcAft>
                <a:spcPts val="600"/>
              </a:spcAft>
              <a:buFont typeface="Arial" panose="020B0604020202020204" pitchFamily="34" charset="0"/>
              <a:buChar char="•"/>
            </a:pPr>
            <a:r>
              <a:rPr lang="en-US" sz="1800" dirty="0">
                <a:latin typeface="+mn-lt"/>
              </a:rPr>
              <a:t>Transparent app development</a:t>
            </a:r>
            <a:endParaRPr lang="en-SG" sz="1800" dirty="0">
              <a:latin typeface="+mn-lt"/>
            </a:endParaRPr>
          </a:p>
        </p:txBody>
      </p:sp>
      <p:pic>
        <p:nvPicPr>
          <p:cNvPr id="7" name="Picture 6">
            <a:extLst>
              <a:ext uri="{FF2B5EF4-FFF2-40B4-BE49-F238E27FC236}">
                <a16:creationId xmlns:a16="http://schemas.microsoft.com/office/drawing/2014/main" id="{10D66B81-FD39-9590-433F-11CE00C0FCDB}"/>
              </a:ext>
            </a:extLst>
          </p:cNvPr>
          <p:cNvPicPr>
            <a:picLocks noChangeAspect="1"/>
          </p:cNvPicPr>
          <p:nvPr/>
        </p:nvPicPr>
        <p:blipFill>
          <a:blip r:embed="rId3"/>
          <a:stretch>
            <a:fillRect/>
          </a:stretch>
        </p:blipFill>
        <p:spPr>
          <a:xfrm>
            <a:off x="5659309" y="2703569"/>
            <a:ext cx="6283259" cy="2603371"/>
          </a:xfrm>
          <a:prstGeom prst="rect">
            <a:avLst/>
          </a:prstGeom>
        </p:spPr>
      </p:pic>
      <p:grpSp>
        <p:nvGrpSpPr>
          <p:cNvPr id="6" name="Group 5">
            <a:extLst>
              <a:ext uri="{FF2B5EF4-FFF2-40B4-BE49-F238E27FC236}">
                <a16:creationId xmlns:a16="http://schemas.microsoft.com/office/drawing/2014/main" id="{A2B69EC2-2D27-034A-99EE-2106033B1867}"/>
              </a:ext>
            </a:extLst>
          </p:cNvPr>
          <p:cNvGrpSpPr/>
          <p:nvPr/>
        </p:nvGrpSpPr>
        <p:grpSpPr>
          <a:xfrm>
            <a:off x="1989221" y="5933562"/>
            <a:ext cx="10202779" cy="365125"/>
            <a:chOff x="3084065" y="5852158"/>
            <a:chExt cx="7650165" cy="594362"/>
          </a:xfrm>
        </p:grpSpPr>
        <p:sp>
          <p:nvSpPr>
            <p:cNvPr id="8" name="Rectangle 7">
              <a:extLst>
                <a:ext uri="{FF2B5EF4-FFF2-40B4-BE49-F238E27FC236}">
                  <a16:creationId xmlns:a16="http://schemas.microsoft.com/office/drawing/2014/main" id="{67960583-2200-6F08-9158-1DF16B0F8CD7}"/>
                </a:ext>
              </a:extLst>
            </p:cNvPr>
            <p:cNvSpPr/>
            <p:nvPr/>
          </p:nvSpPr>
          <p:spPr>
            <a:xfrm>
              <a:off x="6372486" y="5852158"/>
              <a:ext cx="4361744" cy="5943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B7CAFAB-E7DF-270D-0D69-A0D2B86A04D3}"/>
                </a:ext>
              </a:extLst>
            </p:cNvPr>
            <p:cNvSpPr/>
            <p:nvPr/>
          </p:nvSpPr>
          <p:spPr>
            <a:xfrm>
              <a:off x="3084065" y="5852159"/>
              <a:ext cx="3346897" cy="594361"/>
            </a:xfrm>
            <a:prstGeom prst="rect">
              <a:avLst/>
            </a:prstGeom>
            <a:gradFill flip="none" rotWithShape="1">
              <a:gsLst>
                <a:gs pos="0">
                  <a:schemeClr val="bg1"/>
                </a:gs>
                <a:gs pos="61000">
                  <a:schemeClr val="bg1"/>
                </a:gs>
                <a:gs pos="89000">
                  <a:schemeClr val="bg1">
                    <a:alpha val="39000"/>
                  </a:schemeClr>
                </a:gs>
                <a:gs pos="100000">
                  <a:schemeClr val="bg1">
                    <a:alpha val="0"/>
                  </a:schemeClr>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9AA8A8D8-9243-8714-4233-A2635CC18C9D}"/>
              </a:ext>
            </a:extLst>
          </p:cNvPr>
          <p:cNvSpPr txBox="1"/>
          <p:nvPr/>
        </p:nvSpPr>
        <p:spPr>
          <a:xfrm>
            <a:off x="6013622" y="5409633"/>
            <a:ext cx="5928946" cy="646331"/>
          </a:xfrm>
          <a:prstGeom prst="rect">
            <a:avLst/>
          </a:prstGeom>
          <a:noFill/>
        </p:spPr>
        <p:txBody>
          <a:bodyPr wrap="square" rtlCol="0">
            <a:spAutoFit/>
          </a:bodyPr>
          <a:lstStyle/>
          <a:p>
            <a:pPr algn="r"/>
            <a:r>
              <a:rPr lang="en-AU" sz="1200" i="1" dirty="0">
                <a:solidFill>
                  <a:srgbClr val="0065BE"/>
                </a:solidFill>
                <a:latin typeface="+mn-lt"/>
              </a:rPr>
              <a:t>SDKs released on Google Play SDK Index are requested to disclose the permission needed in their implementation. However, there is no platform-level compliance checking mechanism to ensure the permission disclosure is accurate and complete.</a:t>
            </a:r>
            <a:endParaRPr lang="en-US" sz="1200" i="1" dirty="0">
              <a:solidFill>
                <a:srgbClr val="0065BE"/>
              </a:solidFill>
              <a:latin typeface="+mn-lt"/>
            </a:endParaRPr>
          </a:p>
        </p:txBody>
      </p:sp>
    </p:spTree>
    <p:extLst>
      <p:ext uri="{BB962C8B-B14F-4D97-AF65-F5344CB8AC3E}">
        <p14:creationId xmlns:p14="http://schemas.microsoft.com/office/powerpoint/2010/main" val="8043179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DBDA1AF-6519-70DA-3420-BC8E3F90301B}"/>
              </a:ext>
            </a:extLst>
          </p:cNvPr>
          <p:cNvSpPr/>
          <p:nvPr/>
        </p:nvSpPr>
        <p:spPr>
          <a:xfrm>
            <a:off x="10614435" y="173865"/>
            <a:ext cx="1422400" cy="11977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114000"/>
              </a:lnSpc>
            </a:pPr>
            <a:endParaRPr lang="en-US" dirty="0"/>
          </a:p>
        </p:txBody>
      </p:sp>
      <p:sp>
        <p:nvSpPr>
          <p:cNvPr id="2" name="Title 1">
            <a:extLst>
              <a:ext uri="{FF2B5EF4-FFF2-40B4-BE49-F238E27FC236}">
                <a16:creationId xmlns:a16="http://schemas.microsoft.com/office/drawing/2014/main" id="{1ED917B3-33E3-AFA3-3ADD-4BB6A409E574}"/>
              </a:ext>
            </a:extLst>
          </p:cNvPr>
          <p:cNvSpPr>
            <a:spLocks noGrp="1"/>
          </p:cNvSpPr>
          <p:nvPr>
            <p:ph type="title"/>
          </p:nvPr>
        </p:nvSpPr>
        <p:spPr>
          <a:xfrm>
            <a:off x="155165" y="173865"/>
            <a:ext cx="8198799" cy="642851"/>
          </a:xfrm>
        </p:spPr>
        <p:txBody>
          <a:bodyPr/>
          <a:lstStyle/>
          <a:p>
            <a:r>
              <a:rPr lang="en-AU" sz="1600" b="1" cap="none" dirty="0">
                <a:latin typeface="+mn-lt"/>
              </a:rPr>
              <a:t>Selected References</a:t>
            </a:r>
            <a:r>
              <a:rPr lang="zh-CN" altLang="en-US" sz="1600" b="1" cap="none" dirty="0">
                <a:latin typeface="+mn-lt"/>
              </a:rPr>
              <a:t> </a:t>
            </a:r>
            <a:r>
              <a:rPr lang="en-US" altLang="zh-CN" sz="1600" b="1" cap="none" dirty="0">
                <a:latin typeface="+mn-lt"/>
              </a:rPr>
              <a:t>of</a:t>
            </a:r>
            <a:r>
              <a:rPr lang="zh-CN" altLang="en-US" sz="1600" b="1" cap="none" dirty="0">
                <a:latin typeface="+mn-lt"/>
              </a:rPr>
              <a:t> </a:t>
            </a:r>
            <a:r>
              <a:rPr lang="en-US" altLang="zh-CN" sz="1600" b="1" cap="none" dirty="0">
                <a:latin typeface="+mn-lt"/>
              </a:rPr>
              <a:t>the</a:t>
            </a:r>
            <a:r>
              <a:rPr lang="zh-CN" altLang="en-US" sz="1600" b="1" cap="none" dirty="0">
                <a:latin typeface="+mn-lt"/>
              </a:rPr>
              <a:t> </a:t>
            </a:r>
            <a:r>
              <a:rPr lang="en-US" altLang="zh-CN" sz="1600" b="1" cap="none" dirty="0">
                <a:latin typeface="+mn-lt"/>
              </a:rPr>
              <a:t>1st</a:t>
            </a:r>
            <a:r>
              <a:rPr lang="zh-CN" altLang="en-US" sz="1600" b="1" cap="none" dirty="0">
                <a:latin typeface="+mn-lt"/>
              </a:rPr>
              <a:t> </a:t>
            </a:r>
            <a:r>
              <a:rPr lang="en-US" altLang="zh-CN" sz="1600" b="1" cap="none" dirty="0">
                <a:latin typeface="+mn-lt"/>
              </a:rPr>
              <a:t>Work</a:t>
            </a:r>
            <a:endParaRPr lang="en-AU" sz="1600" b="1" cap="none" dirty="0">
              <a:latin typeface="+mn-lt"/>
            </a:endParaRPr>
          </a:p>
        </p:txBody>
      </p:sp>
      <p:sp>
        <p:nvSpPr>
          <p:cNvPr id="3" name="Content Placeholder 2">
            <a:extLst>
              <a:ext uri="{FF2B5EF4-FFF2-40B4-BE49-F238E27FC236}">
                <a16:creationId xmlns:a16="http://schemas.microsoft.com/office/drawing/2014/main" id="{D93A0EC0-77D2-80B5-E484-32983E4046EB}"/>
              </a:ext>
            </a:extLst>
          </p:cNvPr>
          <p:cNvSpPr>
            <a:spLocks noGrp="1"/>
          </p:cNvSpPr>
          <p:nvPr>
            <p:ph sz="half" idx="1"/>
          </p:nvPr>
        </p:nvSpPr>
        <p:spPr>
          <a:xfrm>
            <a:off x="155165" y="605800"/>
            <a:ext cx="11881670" cy="2185076"/>
          </a:xfrm>
        </p:spPr>
        <p:txBody>
          <a:bodyPr/>
          <a:lstStyle/>
          <a:p>
            <a:pPr marL="0" indent="0">
              <a:spcAft>
                <a:spcPts val="600"/>
              </a:spcAft>
              <a:buNone/>
            </a:pPr>
            <a:r>
              <a:rPr lang="en-AU" sz="1200" dirty="0">
                <a:solidFill>
                  <a:schemeClr val="bg1"/>
                </a:solidFill>
                <a:latin typeface="+mn-lt"/>
              </a:rPr>
              <a:t>W. </a:t>
            </a:r>
            <a:r>
              <a:rPr lang="en-AU" sz="1200" dirty="0" err="1">
                <a:solidFill>
                  <a:schemeClr val="bg1"/>
                </a:solidFill>
                <a:latin typeface="+mn-lt"/>
              </a:rPr>
              <a:t>Enck</a:t>
            </a:r>
            <a:r>
              <a:rPr lang="en-AU" sz="1200" dirty="0">
                <a:solidFill>
                  <a:schemeClr val="bg1"/>
                </a:solidFill>
                <a:latin typeface="+mn-lt"/>
              </a:rPr>
              <a:t>, P. Gilbert, S. Han, V. Tendulkar, B.-G. Chun, L. P. Cox, J. Jung, P. McDaniel, and A. N. </a:t>
            </a:r>
            <a:r>
              <a:rPr lang="en-AU" sz="1200" dirty="0" err="1">
                <a:solidFill>
                  <a:schemeClr val="bg1"/>
                </a:solidFill>
                <a:latin typeface="+mn-lt"/>
              </a:rPr>
              <a:t>Sheth</a:t>
            </a:r>
            <a:r>
              <a:rPr lang="en-AU" sz="1200" dirty="0">
                <a:solidFill>
                  <a:schemeClr val="bg1"/>
                </a:solidFill>
                <a:latin typeface="+mn-lt"/>
              </a:rPr>
              <a:t>, “</a:t>
            </a:r>
            <a:r>
              <a:rPr lang="en-AU" sz="1200" dirty="0" err="1">
                <a:solidFill>
                  <a:schemeClr val="bg1"/>
                </a:solidFill>
                <a:latin typeface="+mn-lt"/>
              </a:rPr>
              <a:t>Taintdroid</a:t>
            </a:r>
            <a:r>
              <a:rPr lang="en-AU" sz="1200" dirty="0">
                <a:solidFill>
                  <a:schemeClr val="bg1"/>
                </a:solidFill>
                <a:latin typeface="+mn-lt"/>
              </a:rPr>
              <a:t>: an information- flow tracking system for </a:t>
            </a:r>
            <a:r>
              <a:rPr lang="en-AU" sz="1200" dirty="0" err="1">
                <a:solidFill>
                  <a:schemeClr val="bg1"/>
                </a:solidFill>
                <a:latin typeface="+mn-lt"/>
              </a:rPr>
              <a:t>realtime</a:t>
            </a:r>
            <a:r>
              <a:rPr lang="en-AU" sz="1200" dirty="0">
                <a:solidFill>
                  <a:schemeClr val="bg1"/>
                </a:solidFill>
                <a:latin typeface="+mn-lt"/>
              </a:rPr>
              <a:t> privacy monitoring on smartphones,” ACM Transactions on Computer Systems (TOCS), vol. 32, no. 2, pp. 1–29, 2014.</a:t>
            </a:r>
          </a:p>
          <a:p>
            <a:pPr marL="0" indent="0">
              <a:spcAft>
                <a:spcPts val="600"/>
              </a:spcAft>
              <a:buNone/>
            </a:pPr>
            <a:r>
              <a:rPr lang="en-AU" sz="1200" dirty="0">
                <a:solidFill>
                  <a:schemeClr val="bg1"/>
                </a:solidFill>
                <a:latin typeface="+mn-lt"/>
              </a:rPr>
              <a:t>L. </a:t>
            </a:r>
            <a:r>
              <a:rPr lang="en-AU" sz="1200" dirty="0" err="1">
                <a:solidFill>
                  <a:schemeClr val="bg1"/>
                </a:solidFill>
                <a:latin typeface="+mn-lt"/>
              </a:rPr>
              <a:t>Qiu</a:t>
            </a:r>
            <a:r>
              <a:rPr lang="en-AU" sz="1200" dirty="0">
                <a:solidFill>
                  <a:schemeClr val="bg1"/>
                </a:solidFill>
                <a:latin typeface="+mn-lt"/>
              </a:rPr>
              <a:t>, Z. Zhang, Z. Shen, and G. Sun, “</a:t>
            </a:r>
            <a:r>
              <a:rPr lang="en-AU" sz="1200" dirty="0" err="1">
                <a:solidFill>
                  <a:schemeClr val="bg1"/>
                </a:solidFill>
                <a:latin typeface="+mn-lt"/>
              </a:rPr>
              <a:t>Apptrace</a:t>
            </a:r>
            <a:r>
              <a:rPr lang="en-AU" sz="1200" dirty="0">
                <a:solidFill>
                  <a:schemeClr val="bg1"/>
                </a:solidFill>
                <a:latin typeface="+mn-lt"/>
              </a:rPr>
              <a:t>: Dynamic trace on android devices,” in 2015 IEEE International Conference on </a:t>
            </a:r>
            <a:r>
              <a:rPr lang="en-AU" sz="1200" dirty="0" err="1">
                <a:solidFill>
                  <a:schemeClr val="bg1"/>
                </a:solidFill>
                <a:latin typeface="+mn-lt"/>
              </a:rPr>
              <a:t>Commu</a:t>
            </a:r>
            <a:r>
              <a:rPr lang="en-AU" sz="1200" dirty="0">
                <a:solidFill>
                  <a:schemeClr val="bg1"/>
                </a:solidFill>
                <a:latin typeface="+mn-lt"/>
              </a:rPr>
              <a:t>- </a:t>
            </a:r>
            <a:r>
              <a:rPr lang="en-AU" sz="1200" dirty="0" err="1">
                <a:solidFill>
                  <a:schemeClr val="bg1"/>
                </a:solidFill>
                <a:latin typeface="+mn-lt"/>
              </a:rPr>
              <a:t>nications</a:t>
            </a:r>
            <a:r>
              <a:rPr lang="en-AU" sz="1200" dirty="0">
                <a:solidFill>
                  <a:schemeClr val="bg1"/>
                </a:solidFill>
                <a:latin typeface="+mn-lt"/>
              </a:rPr>
              <a:t> (ICC), 2015, pp. 7145–7150.</a:t>
            </a:r>
          </a:p>
          <a:p>
            <a:pPr marL="0" indent="0">
              <a:spcAft>
                <a:spcPts val="600"/>
              </a:spcAft>
              <a:buNone/>
            </a:pPr>
            <a:r>
              <a:rPr lang="en-AU" sz="1200" dirty="0">
                <a:solidFill>
                  <a:schemeClr val="bg1"/>
                </a:solidFill>
                <a:latin typeface="+mn-lt"/>
              </a:rPr>
              <a:t>J. Ren, M. </a:t>
            </a:r>
            <a:r>
              <a:rPr lang="en-AU" sz="1200" dirty="0" err="1">
                <a:solidFill>
                  <a:schemeClr val="bg1"/>
                </a:solidFill>
                <a:latin typeface="+mn-lt"/>
              </a:rPr>
              <a:t>Lindorfer</a:t>
            </a:r>
            <a:r>
              <a:rPr lang="en-AU" sz="1200" dirty="0">
                <a:solidFill>
                  <a:schemeClr val="bg1"/>
                </a:solidFill>
                <a:latin typeface="+mn-lt"/>
              </a:rPr>
              <a:t>, D. J. Dubois, A. Rao, D. </a:t>
            </a:r>
            <a:r>
              <a:rPr lang="en-AU" sz="1200" dirty="0" err="1">
                <a:solidFill>
                  <a:schemeClr val="bg1"/>
                </a:solidFill>
                <a:latin typeface="+mn-lt"/>
              </a:rPr>
              <a:t>Choffnes</a:t>
            </a:r>
            <a:r>
              <a:rPr lang="en-AU" sz="1200" dirty="0">
                <a:solidFill>
                  <a:schemeClr val="bg1"/>
                </a:solidFill>
                <a:latin typeface="+mn-lt"/>
              </a:rPr>
              <a:t>, and N. </a:t>
            </a:r>
            <a:r>
              <a:rPr lang="en-AU" sz="1200" dirty="0" err="1">
                <a:solidFill>
                  <a:schemeClr val="bg1"/>
                </a:solidFill>
                <a:latin typeface="+mn-lt"/>
              </a:rPr>
              <a:t>Vallina</a:t>
            </a:r>
            <a:r>
              <a:rPr lang="en-AU" sz="1200" dirty="0">
                <a:solidFill>
                  <a:schemeClr val="bg1"/>
                </a:solidFill>
                <a:latin typeface="+mn-lt"/>
              </a:rPr>
              <a:t>- Rodriguez, “A longitudinal study of </a:t>
            </a:r>
            <a:r>
              <a:rPr lang="en-AU" sz="1200" dirty="0" err="1">
                <a:solidFill>
                  <a:schemeClr val="bg1"/>
                </a:solidFill>
                <a:latin typeface="+mn-lt"/>
              </a:rPr>
              <a:t>pii</a:t>
            </a:r>
            <a:r>
              <a:rPr lang="en-AU" sz="1200" dirty="0">
                <a:solidFill>
                  <a:schemeClr val="bg1"/>
                </a:solidFill>
                <a:latin typeface="+mn-lt"/>
              </a:rPr>
              <a:t> leaks across android app versions,” in The Network and Distributed System Security Symposium (NDSS), 2018.</a:t>
            </a:r>
          </a:p>
          <a:p>
            <a:pPr marL="0" indent="0">
              <a:spcAft>
                <a:spcPts val="600"/>
              </a:spcAft>
              <a:buNone/>
            </a:pPr>
            <a:r>
              <a:rPr lang="en-AU" sz="1200" dirty="0">
                <a:solidFill>
                  <a:schemeClr val="bg1"/>
                </a:solidFill>
                <a:latin typeface="+mn-lt"/>
              </a:rPr>
              <a:t>Z. Wang, Z. Li, M. </a:t>
            </a:r>
            <a:r>
              <a:rPr lang="en-AU" sz="1200" dirty="0" err="1">
                <a:solidFill>
                  <a:schemeClr val="bg1"/>
                </a:solidFill>
                <a:latin typeface="+mn-lt"/>
              </a:rPr>
              <a:t>Xue</a:t>
            </a:r>
            <a:r>
              <a:rPr lang="en-AU" sz="1200" dirty="0">
                <a:solidFill>
                  <a:schemeClr val="bg1"/>
                </a:solidFill>
                <a:latin typeface="+mn-lt"/>
              </a:rPr>
              <a:t>, and G. Tyson, “Exploring the eastern frontier: A first look at mobile app tracking in </a:t>
            </a:r>
            <a:r>
              <a:rPr lang="en-AU" sz="1200" dirty="0" err="1">
                <a:solidFill>
                  <a:schemeClr val="bg1"/>
                </a:solidFill>
                <a:latin typeface="+mn-lt"/>
              </a:rPr>
              <a:t>china</a:t>
            </a:r>
            <a:r>
              <a:rPr lang="en-AU" sz="1200" dirty="0">
                <a:solidFill>
                  <a:schemeClr val="bg1"/>
                </a:solidFill>
                <a:latin typeface="+mn-lt"/>
              </a:rPr>
              <a:t>,” in International Conference on Passive and Active Network Measurement. Springer, 2020, pp. 314–328.</a:t>
            </a:r>
          </a:p>
        </p:txBody>
      </p:sp>
      <p:sp>
        <p:nvSpPr>
          <p:cNvPr id="6" name="Slide Number Placeholder 5">
            <a:extLst>
              <a:ext uri="{FF2B5EF4-FFF2-40B4-BE49-F238E27FC236}">
                <a16:creationId xmlns:a16="http://schemas.microsoft.com/office/drawing/2014/main" id="{DD222B55-365D-107F-7720-AE63F00475C7}"/>
              </a:ext>
            </a:extLst>
          </p:cNvPr>
          <p:cNvSpPr>
            <a:spLocks noGrp="1"/>
          </p:cNvSpPr>
          <p:nvPr>
            <p:ph type="sldNum" sz="quarter" idx="11"/>
          </p:nvPr>
        </p:nvSpPr>
        <p:spPr>
          <a:xfrm>
            <a:off x="9192035" y="6370637"/>
            <a:ext cx="2844800" cy="365125"/>
          </a:xfrm>
        </p:spPr>
        <p:txBody>
          <a:bodyPr/>
          <a:lstStyle/>
          <a:p>
            <a:fld id="{71C63AB4-6DC0-4902-8E9D-B5377E74E401}" type="slidenum">
              <a:rPr lang="en-SG" sz="1100" smtClean="0">
                <a:latin typeface="+mn-lt"/>
              </a:rPr>
              <a:t>61</a:t>
            </a:fld>
            <a:endParaRPr lang="en-SG" sz="1100">
              <a:latin typeface="+mn-lt"/>
            </a:endParaRPr>
          </a:p>
        </p:txBody>
      </p:sp>
      <p:sp>
        <p:nvSpPr>
          <p:cNvPr id="9" name="Title 1">
            <a:extLst>
              <a:ext uri="{FF2B5EF4-FFF2-40B4-BE49-F238E27FC236}">
                <a16:creationId xmlns:a16="http://schemas.microsoft.com/office/drawing/2014/main" id="{321E920C-0C2B-569A-5995-7EF8307FCE9B}"/>
              </a:ext>
            </a:extLst>
          </p:cNvPr>
          <p:cNvSpPr txBox="1">
            <a:spLocks/>
          </p:cNvSpPr>
          <p:nvPr/>
        </p:nvSpPr>
        <p:spPr>
          <a:xfrm>
            <a:off x="155165" y="2534305"/>
            <a:ext cx="8198799" cy="642851"/>
          </a:xfrm>
          <a:prstGeom prst="rect">
            <a:avLst/>
          </a:prstGeom>
        </p:spPr>
        <p:txBody>
          <a:bodyPr/>
          <a:lstStyle>
            <a:lvl1pPr algn="l" rtl="0" eaLnBrk="1" fontAlgn="base" hangingPunct="1">
              <a:spcBef>
                <a:spcPct val="0"/>
              </a:spcBef>
              <a:spcAft>
                <a:spcPct val="0"/>
              </a:spcAft>
              <a:defRPr sz="3000" cap="all">
                <a:solidFill>
                  <a:srgbClr val="FFFFFF"/>
                </a:solidFill>
                <a:latin typeface="Frutiger LT 55 Roman"/>
                <a:ea typeface="MS PGothic" pitchFamily="34" charset="-128"/>
                <a:cs typeface="Frutiger LT 55 Roman"/>
              </a:defRPr>
            </a:lvl1pPr>
            <a:lvl2pPr algn="ctr" rtl="0" eaLnBrk="1" fontAlgn="base" hangingPunct="1">
              <a:spcBef>
                <a:spcPct val="0"/>
              </a:spcBef>
              <a:spcAft>
                <a:spcPct val="0"/>
              </a:spcAft>
              <a:defRPr sz="3300">
                <a:solidFill>
                  <a:schemeClr val="tx2"/>
                </a:solidFill>
                <a:latin typeface="Arial" charset="0"/>
                <a:ea typeface="MS PGothic" pitchFamily="34" charset="-128"/>
                <a:cs typeface="ＭＳ Ｐゴシック" charset="0"/>
              </a:defRPr>
            </a:lvl2pPr>
            <a:lvl3pPr algn="ctr" rtl="0" eaLnBrk="1" fontAlgn="base" hangingPunct="1">
              <a:spcBef>
                <a:spcPct val="0"/>
              </a:spcBef>
              <a:spcAft>
                <a:spcPct val="0"/>
              </a:spcAft>
              <a:defRPr sz="3300">
                <a:solidFill>
                  <a:schemeClr val="tx2"/>
                </a:solidFill>
                <a:latin typeface="Arial" charset="0"/>
                <a:ea typeface="MS PGothic" pitchFamily="34" charset="-128"/>
                <a:cs typeface="ＭＳ Ｐゴシック" charset="0"/>
              </a:defRPr>
            </a:lvl3pPr>
            <a:lvl4pPr algn="ctr" rtl="0" eaLnBrk="1" fontAlgn="base" hangingPunct="1">
              <a:spcBef>
                <a:spcPct val="0"/>
              </a:spcBef>
              <a:spcAft>
                <a:spcPct val="0"/>
              </a:spcAft>
              <a:defRPr sz="3300">
                <a:solidFill>
                  <a:schemeClr val="tx2"/>
                </a:solidFill>
                <a:latin typeface="Arial" charset="0"/>
                <a:ea typeface="MS PGothic" pitchFamily="34" charset="-128"/>
                <a:cs typeface="ＭＳ Ｐゴシック" charset="0"/>
              </a:defRPr>
            </a:lvl4pPr>
            <a:lvl5pPr algn="ctr" rtl="0" eaLnBrk="1" fontAlgn="base" hangingPunct="1">
              <a:spcBef>
                <a:spcPct val="0"/>
              </a:spcBef>
              <a:spcAft>
                <a:spcPct val="0"/>
              </a:spcAft>
              <a:defRPr sz="3300">
                <a:solidFill>
                  <a:schemeClr val="tx2"/>
                </a:solidFill>
                <a:latin typeface="Arial" charset="0"/>
                <a:ea typeface="MS PGothic" pitchFamily="34" charset="-128"/>
                <a:cs typeface="ＭＳ Ｐゴシック" charset="0"/>
              </a:defRPr>
            </a:lvl5pPr>
            <a:lvl6pPr marL="342874" algn="ctr" rtl="0" eaLnBrk="1" fontAlgn="base" hangingPunct="1">
              <a:spcBef>
                <a:spcPct val="0"/>
              </a:spcBef>
              <a:spcAft>
                <a:spcPct val="0"/>
              </a:spcAft>
              <a:defRPr sz="3300">
                <a:solidFill>
                  <a:schemeClr val="tx2"/>
                </a:solidFill>
                <a:latin typeface="Arial" charset="0"/>
                <a:cs typeface="Arial" charset="0"/>
              </a:defRPr>
            </a:lvl6pPr>
            <a:lvl7pPr marL="685749" algn="ctr" rtl="0" eaLnBrk="1" fontAlgn="base" hangingPunct="1">
              <a:spcBef>
                <a:spcPct val="0"/>
              </a:spcBef>
              <a:spcAft>
                <a:spcPct val="0"/>
              </a:spcAft>
              <a:defRPr sz="3300">
                <a:solidFill>
                  <a:schemeClr val="tx2"/>
                </a:solidFill>
                <a:latin typeface="Arial" charset="0"/>
                <a:cs typeface="Arial" charset="0"/>
              </a:defRPr>
            </a:lvl7pPr>
            <a:lvl8pPr marL="1028624" algn="ctr" rtl="0" eaLnBrk="1" fontAlgn="base" hangingPunct="1">
              <a:spcBef>
                <a:spcPct val="0"/>
              </a:spcBef>
              <a:spcAft>
                <a:spcPct val="0"/>
              </a:spcAft>
              <a:defRPr sz="3300">
                <a:solidFill>
                  <a:schemeClr val="tx2"/>
                </a:solidFill>
                <a:latin typeface="Arial" charset="0"/>
                <a:cs typeface="Arial" charset="0"/>
              </a:defRPr>
            </a:lvl8pPr>
            <a:lvl9pPr marL="1371498" algn="ctr" rtl="0" eaLnBrk="1" fontAlgn="base" hangingPunct="1">
              <a:spcBef>
                <a:spcPct val="0"/>
              </a:spcBef>
              <a:spcAft>
                <a:spcPct val="0"/>
              </a:spcAft>
              <a:defRPr sz="3300">
                <a:solidFill>
                  <a:schemeClr val="tx2"/>
                </a:solidFill>
                <a:latin typeface="Arial" charset="0"/>
                <a:cs typeface="Arial" charset="0"/>
              </a:defRPr>
            </a:lvl9pPr>
          </a:lstStyle>
          <a:p>
            <a:r>
              <a:rPr lang="en-AU" sz="1600" b="1" kern="0" cap="none" dirty="0">
                <a:latin typeface="+mn-lt"/>
              </a:rPr>
              <a:t>Selected References</a:t>
            </a:r>
            <a:r>
              <a:rPr lang="zh-CN" altLang="en-US" sz="1600" b="1" kern="0" cap="none" dirty="0">
                <a:latin typeface="+mn-lt"/>
              </a:rPr>
              <a:t> </a:t>
            </a:r>
            <a:r>
              <a:rPr lang="en-US" altLang="zh-CN" sz="1600" b="1" kern="0" cap="none" dirty="0">
                <a:latin typeface="+mn-lt"/>
              </a:rPr>
              <a:t>of</a:t>
            </a:r>
            <a:r>
              <a:rPr lang="zh-CN" altLang="en-US" sz="1600" b="1" kern="0" cap="none" dirty="0">
                <a:latin typeface="+mn-lt"/>
              </a:rPr>
              <a:t> </a:t>
            </a:r>
            <a:r>
              <a:rPr lang="en-US" altLang="zh-CN" sz="1600" b="1" kern="0" cap="none" dirty="0">
                <a:latin typeface="+mn-lt"/>
              </a:rPr>
              <a:t>the</a:t>
            </a:r>
            <a:r>
              <a:rPr lang="zh-CN" altLang="en-US" sz="1600" b="1" kern="0" cap="none" dirty="0">
                <a:latin typeface="+mn-lt"/>
              </a:rPr>
              <a:t> </a:t>
            </a:r>
            <a:r>
              <a:rPr lang="en-US" altLang="zh-CN" sz="1600" b="1" kern="0" cap="none" dirty="0">
                <a:latin typeface="+mn-lt"/>
              </a:rPr>
              <a:t>2nd</a:t>
            </a:r>
            <a:r>
              <a:rPr lang="zh-CN" altLang="en-US" sz="1600" b="1" kern="0" cap="none" dirty="0">
                <a:latin typeface="+mn-lt"/>
              </a:rPr>
              <a:t> </a:t>
            </a:r>
            <a:r>
              <a:rPr lang="en-US" altLang="zh-CN" sz="1600" b="1" kern="0" cap="none" dirty="0">
                <a:latin typeface="+mn-lt"/>
              </a:rPr>
              <a:t>Work</a:t>
            </a:r>
            <a:endParaRPr lang="en-AU" sz="1600" b="1" kern="0" cap="none" dirty="0">
              <a:latin typeface="+mn-lt"/>
            </a:endParaRPr>
          </a:p>
        </p:txBody>
      </p:sp>
      <p:sp>
        <p:nvSpPr>
          <p:cNvPr id="10" name="Content Placeholder 2">
            <a:extLst>
              <a:ext uri="{FF2B5EF4-FFF2-40B4-BE49-F238E27FC236}">
                <a16:creationId xmlns:a16="http://schemas.microsoft.com/office/drawing/2014/main" id="{7C95E641-3A02-B2B1-2C09-25A612413A41}"/>
              </a:ext>
            </a:extLst>
          </p:cNvPr>
          <p:cNvSpPr txBox="1">
            <a:spLocks/>
          </p:cNvSpPr>
          <p:nvPr/>
        </p:nvSpPr>
        <p:spPr>
          <a:xfrm>
            <a:off x="155165" y="2948569"/>
            <a:ext cx="11881670" cy="3604631"/>
          </a:xfrm>
          <a:prstGeom prst="rect">
            <a:avLst/>
          </a:prstGeom>
        </p:spPr>
        <p:txBody>
          <a:bodyPr/>
          <a:lstStyle>
            <a:lvl1pPr marL="257156" indent="-257156" algn="l" rtl="0" eaLnBrk="1" fontAlgn="base" hangingPunct="1">
              <a:spcBef>
                <a:spcPct val="20000"/>
              </a:spcBef>
              <a:spcAft>
                <a:spcPct val="0"/>
              </a:spcAft>
              <a:buChar char="•"/>
              <a:defRPr sz="2100">
                <a:solidFill>
                  <a:srgbClr val="F17D00"/>
                </a:solidFill>
                <a:latin typeface="Frutiger LT 55 Roman"/>
                <a:ea typeface="MS PGothic" pitchFamily="34" charset="-128"/>
                <a:cs typeface="Frutiger LT 55 Roman"/>
              </a:defRPr>
            </a:lvl1pPr>
            <a:lvl2pPr marL="557171" indent="-214298" algn="l" rtl="0" eaLnBrk="1" fontAlgn="base" hangingPunct="1">
              <a:spcBef>
                <a:spcPct val="20000"/>
              </a:spcBef>
              <a:spcAft>
                <a:spcPct val="0"/>
              </a:spcAft>
              <a:buChar char="–"/>
              <a:defRPr sz="1800">
                <a:solidFill>
                  <a:srgbClr val="FFFFFF"/>
                </a:solidFill>
                <a:latin typeface="Frutiger LT 55 Roman"/>
                <a:ea typeface="MS PGothic" pitchFamily="34" charset="-128"/>
                <a:cs typeface="Frutiger LT 55 Roman"/>
              </a:defRPr>
            </a:lvl2pPr>
            <a:lvl3pPr marL="857186" indent="-171438" algn="l" rtl="0" eaLnBrk="1" fontAlgn="base" hangingPunct="1">
              <a:spcBef>
                <a:spcPct val="20000"/>
              </a:spcBef>
              <a:spcAft>
                <a:spcPct val="0"/>
              </a:spcAft>
              <a:buChar char="•"/>
              <a:defRPr sz="1500">
                <a:solidFill>
                  <a:srgbClr val="FFFFFF"/>
                </a:solidFill>
                <a:latin typeface="Frutiger LT 55 Roman"/>
                <a:ea typeface="Arial" charset="0"/>
                <a:cs typeface="Frutiger LT 55 Roman"/>
              </a:defRPr>
            </a:lvl3pPr>
            <a:lvl4pPr marL="1200061" indent="-171438" algn="l" rtl="0" eaLnBrk="1" fontAlgn="base" hangingPunct="1">
              <a:spcBef>
                <a:spcPct val="20000"/>
              </a:spcBef>
              <a:spcAft>
                <a:spcPct val="0"/>
              </a:spcAft>
              <a:buChar char="–"/>
              <a:defRPr sz="1351">
                <a:solidFill>
                  <a:srgbClr val="FFFFFF"/>
                </a:solidFill>
                <a:latin typeface="Frutiger LT 55 Roman"/>
                <a:ea typeface="Arial" charset="0"/>
                <a:cs typeface="Frutiger LT 55 Roman"/>
              </a:defRPr>
            </a:lvl4pPr>
            <a:lvl5pPr marL="1542935" indent="-171438" algn="l" rtl="0" eaLnBrk="1" fontAlgn="base" hangingPunct="1">
              <a:spcBef>
                <a:spcPct val="20000"/>
              </a:spcBef>
              <a:spcAft>
                <a:spcPct val="0"/>
              </a:spcAft>
              <a:buChar char="»"/>
              <a:defRPr sz="1351">
                <a:solidFill>
                  <a:srgbClr val="FFFFFF"/>
                </a:solidFill>
                <a:latin typeface="Frutiger LT 55 Roman"/>
                <a:ea typeface="Arial" charset="0"/>
                <a:cs typeface="Frutiger LT 55 Roman"/>
              </a:defRPr>
            </a:lvl5pPr>
            <a:lvl6pPr marL="1885810" indent="-171438" algn="l" rtl="0" eaLnBrk="1" fontAlgn="base" hangingPunct="1">
              <a:spcBef>
                <a:spcPct val="20000"/>
              </a:spcBef>
              <a:spcAft>
                <a:spcPct val="0"/>
              </a:spcAft>
              <a:buChar char="»"/>
              <a:defRPr sz="1351">
                <a:solidFill>
                  <a:schemeClr val="tx1"/>
                </a:solidFill>
                <a:latin typeface="+mn-lt"/>
                <a:cs typeface="+mn-cs"/>
              </a:defRPr>
            </a:lvl6pPr>
            <a:lvl7pPr marL="2228684" indent="-171438" algn="l" rtl="0" eaLnBrk="1" fontAlgn="base" hangingPunct="1">
              <a:spcBef>
                <a:spcPct val="20000"/>
              </a:spcBef>
              <a:spcAft>
                <a:spcPct val="0"/>
              </a:spcAft>
              <a:buChar char="»"/>
              <a:defRPr sz="1351">
                <a:solidFill>
                  <a:schemeClr val="tx1"/>
                </a:solidFill>
                <a:latin typeface="+mn-lt"/>
                <a:cs typeface="+mn-cs"/>
              </a:defRPr>
            </a:lvl7pPr>
            <a:lvl8pPr marL="2571558" indent="-171438" algn="l" rtl="0" eaLnBrk="1" fontAlgn="base" hangingPunct="1">
              <a:spcBef>
                <a:spcPct val="20000"/>
              </a:spcBef>
              <a:spcAft>
                <a:spcPct val="0"/>
              </a:spcAft>
              <a:buChar char="»"/>
              <a:defRPr sz="1351">
                <a:solidFill>
                  <a:schemeClr val="tx1"/>
                </a:solidFill>
                <a:latin typeface="+mn-lt"/>
                <a:cs typeface="+mn-cs"/>
              </a:defRPr>
            </a:lvl8pPr>
            <a:lvl9pPr marL="2914433" indent="-171438" algn="l" rtl="0" eaLnBrk="1" fontAlgn="base" hangingPunct="1">
              <a:spcBef>
                <a:spcPct val="20000"/>
              </a:spcBef>
              <a:spcAft>
                <a:spcPct val="0"/>
              </a:spcAft>
              <a:buChar char="»"/>
              <a:defRPr sz="1351">
                <a:solidFill>
                  <a:schemeClr val="tx1"/>
                </a:solidFill>
                <a:latin typeface="+mn-lt"/>
                <a:cs typeface="+mn-cs"/>
              </a:defRPr>
            </a:lvl9pPr>
          </a:lstStyle>
          <a:p>
            <a:pPr marL="0" indent="0">
              <a:spcBef>
                <a:spcPts val="0"/>
              </a:spcBef>
              <a:spcAft>
                <a:spcPts val="600"/>
              </a:spcAft>
              <a:buFontTx/>
              <a:buNone/>
            </a:pPr>
            <a:r>
              <a:rPr lang="en-US" sz="1100" kern="0" dirty="0">
                <a:solidFill>
                  <a:schemeClr val="bg1"/>
                </a:solidFill>
                <a:latin typeface="+mn-lt"/>
              </a:rPr>
              <a:t>B. </a:t>
            </a:r>
            <a:r>
              <a:rPr lang="en-US" sz="1100" kern="0" dirty="0" err="1">
                <a:solidFill>
                  <a:schemeClr val="bg1"/>
                </a:solidFill>
                <a:latin typeface="+mn-lt"/>
              </a:rPr>
              <a:t>Andow</a:t>
            </a:r>
            <a:r>
              <a:rPr lang="en-US" sz="1100" kern="0" dirty="0">
                <a:solidFill>
                  <a:schemeClr val="bg1"/>
                </a:solidFill>
                <a:latin typeface="+mn-lt"/>
              </a:rPr>
              <a:t>, S. Y. Mahmud, J. Whitaker, W. </a:t>
            </a:r>
            <a:r>
              <a:rPr lang="en-US" sz="1100" kern="0" dirty="0" err="1">
                <a:solidFill>
                  <a:schemeClr val="bg1"/>
                </a:solidFill>
                <a:latin typeface="+mn-lt"/>
              </a:rPr>
              <a:t>Enck</a:t>
            </a:r>
            <a:r>
              <a:rPr lang="en-US" sz="1100" kern="0" dirty="0">
                <a:solidFill>
                  <a:schemeClr val="bg1"/>
                </a:solidFill>
                <a:latin typeface="+mn-lt"/>
              </a:rPr>
              <a:t>, B. Reaves, K. Singh, and S. </a:t>
            </a:r>
            <a:r>
              <a:rPr lang="en-US" sz="1100" kern="0" dirty="0" err="1">
                <a:solidFill>
                  <a:schemeClr val="bg1"/>
                </a:solidFill>
                <a:latin typeface="+mn-lt"/>
              </a:rPr>
              <a:t>Egelman</a:t>
            </a:r>
            <a:r>
              <a:rPr lang="en-US" sz="1100" kern="0" dirty="0">
                <a:solidFill>
                  <a:schemeClr val="bg1"/>
                </a:solidFill>
                <a:latin typeface="+mn-lt"/>
              </a:rPr>
              <a:t>, “Actions Speak Louder than Words: Entity-Sensitive Privacy Policy and Data Flow Analysis with </a:t>
            </a:r>
            <a:r>
              <a:rPr lang="en-US" sz="1100" kern="0" dirty="0" err="1">
                <a:solidFill>
                  <a:schemeClr val="bg1"/>
                </a:solidFill>
                <a:latin typeface="+mn-lt"/>
              </a:rPr>
              <a:t>PoliCheck</a:t>
            </a:r>
            <a:r>
              <a:rPr lang="en-US" sz="1100" kern="0" dirty="0">
                <a:solidFill>
                  <a:schemeClr val="bg1"/>
                </a:solidFill>
                <a:latin typeface="+mn-lt"/>
              </a:rPr>
              <a:t>,” in USENIX Security, 2020, pp. 985–1002.</a:t>
            </a:r>
            <a:endParaRPr lang="en-AU" sz="1100" kern="0" dirty="0">
              <a:solidFill>
                <a:schemeClr val="bg1"/>
              </a:solidFill>
              <a:latin typeface="+mn-lt"/>
            </a:endParaRPr>
          </a:p>
          <a:p>
            <a:pPr marL="0" indent="0">
              <a:spcBef>
                <a:spcPts val="0"/>
              </a:spcBef>
              <a:spcAft>
                <a:spcPts val="600"/>
              </a:spcAft>
              <a:buFontTx/>
              <a:buNone/>
            </a:pPr>
            <a:r>
              <a:rPr lang="en-AU" sz="1100" kern="0" dirty="0">
                <a:solidFill>
                  <a:schemeClr val="bg1"/>
                </a:solidFill>
                <a:latin typeface="+mn-lt"/>
              </a:rPr>
              <a:t>W. </a:t>
            </a:r>
            <a:r>
              <a:rPr lang="en-AU" sz="1100" kern="0" dirty="0" err="1">
                <a:solidFill>
                  <a:schemeClr val="bg1"/>
                </a:solidFill>
                <a:latin typeface="+mn-lt"/>
              </a:rPr>
              <a:t>Enck</a:t>
            </a:r>
            <a:r>
              <a:rPr lang="en-AU" sz="1100" kern="0" dirty="0">
                <a:solidFill>
                  <a:schemeClr val="bg1"/>
                </a:solidFill>
                <a:latin typeface="+mn-lt"/>
              </a:rPr>
              <a:t>, P. Gilbert, S. Han, V. Tendulkar, B.-G. Chun, L. P. Cox, J. Jung, P. McDaniel, and A. N. Sheth, “</a:t>
            </a:r>
            <a:r>
              <a:rPr lang="en-AU" sz="1100" kern="0" dirty="0" err="1">
                <a:solidFill>
                  <a:schemeClr val="bg1"/>
                </a:solidFill>
                <a:latin typeface="+mn-lt"/>
              </a:rPr>
              <a:t>Taintdroid</a:t>
            </a:r>
            <a:r>
              <a:rPr lang="en-AU" sz="1100" kern="0" dirty="0">
                <a:solidFill>
                  <a:schemeClr val="bg1"/>
                </a:solidFill>
                <a:latin typeface="+mn-lt"/>
              </a:rPr>
              <a:t>: an information- flow tracking system for </a:t>
            </a:r>
            <a:r>
              <a:rPr lang="en-AU" sz="1100" kern="0" dirty="0" err="1">
                <a:solidFill>
                  <a:schemeClr val="bg1"/>
                </a:solidFill>
                <a:latin typeface="+mn-lt"/>
              </a:rPr>
              <a:t>realtime</a:t>
            </a:r>
            <a:r>
              <a:rPr lang="en-AU" sz="1100" kern="0" dirty="0">
                <a:solidFill>
                  <a:schemeClr val="bg1"/>
                </a:solidFill>
                <a:latin typeface="+mn-lt"/>
              </a:rPr>
              <a:t> privacy monitoring on smartphones,” ACM TOCS, vol. 32, no. 2, pp. 1–29, 2014.</a:t>
            </a:r>
          </a:p>
          <a:p>
            <a:pPr marL="0" indent="0">
              <a:spcBef>
                <a:spcPts val="0"/>
              </a:spcBef>
              <a:spcAft>
                <a:spcPts val="600"/>
              </a:spcAft>
              <a:buFontTx/>
              <a:buNone/>
            </a:pPr>
            <a:r>
              <a:rPr lang="en-US" sz="1100" kern="0" dirty="0">
                <a:solidFill>
                  <a:schemeClr val="bg1"/>
                </a:solidFill>
                <a:latin typeface="+mn-lt"/>
              </a:rPr>
              <a:t>Y. He, B. Hu, and Z. Han, “Dynamic privacy leakage analysis of android third-party libraries,” in ICDIS, 2018, pp. 275–280. </a:t>
            </a:r>
          </a:p>
          <a:p>
            <a:pPr marL="0" indent="0">
              <a:spcBef>
                <a:spcPts val="0"/>
              </a:spcBef>
              <a:spcAft>
                <a:spcPts val="600"/>
              </a:spcAft>
              <a:buFontTx/>
              <a:buNone/>
            </a:pPr>
            <a:r>
              <a:rPr lang="en-US" sz="1100" kern="0" dirty="0">
                <a:solidFill>
                  <a:schemeClr val="bg1"/>
                </a:solidFill>
                <a:latin typeface="+mn-lt"/>
              </a:rPr>
              <a:t>X. Liu, J. Liu, S. Zhu, W. Wang, and X. Zhang, “Privacy Risk Analysis and Mitigation of Analytics Libraries in the Android Ecosystem,” TMC, vol. 19, no. 5, pp. 1184–1199, 2020.</a:t>
            </a:r>
          </a:p>
          <a:p>
            <a:pPr marL="0" indent="0">
              <a:spcBef>
                <a:spcPts val="0"/>
              </a:spcBef>
              <a:spcAft>
                <a:spcPts val="600"/>
              </a:spcAft>
              <a:buFontTx/>
              <a:buNone/>
            </a:pPr>
            <a:r>
              <a:rPr lang="en-AU" sz="1100" kern="0" dirty="0">
                <a:solidFill>
                  <a:schemeClr val="bg1"/>
                </a:solidFill>
                <a:latin typeface="+mn-lt"/>
              </a:rPr>
              <a:t>M. H. Meng, Q. Zhang, G. Xia, Y. Zheng, Y. Zhang, G. Bai, Z. Liu, S. G. Teo, and J. S. Dong, “Post-</a:t>
            </a:r>
            <a:r>
              <a:rPr lang="en-AU" sz="1100" kern="0" dirty="0" err="1">
                <a:solidFill>
                  <a:schemeClr val="bg1"/>
                </a:solidFill>
                <a:latin typeface="+mn-lt"/>
              </a:rPr>
              <a:t>gdpr</a:t>
            </a:r>
            <a:r>
              <a:rPr lang="en-AU" sz="1100" kern="0" dirty="0">
                <a:solidFill>
                  <a:schemeClr val="bg1"/>
                </a:solidFill>
                <a:latin typeface="+mn-lt"/>
              </a:rPr>
              <a:t> threat hunting on android phones: dissecting </a:t>
            </a:r>
            <a:r>
              <a:rPr lang="en-AU" sz="1100" kern="0" dirty="0" err="1">
                <a:solidFill>
                  <a:schemeClr val="bg1"/>
                </a:solidFill>
                <a:latin typeface="+mn-lt"/>
              </a:rPr>
              <a:t>os</a:t>
            </a:r>
            <a:r>
              <a:rPr lang="en-AU" sz="1100" kern="0" dirty="0">
                <a:solidFill>
                  <a:schemeClr val="bg1"/>
                </a:solidFill>
                <a:latin typeface="+mn-lt"/>
              </a:rPr>
              <a:t>-level safeguards of user-</a:t>
            </a:r>
            <a:r>
              <a:rPr lang="en-AU" sz="1100" kern="0" dirty="0" err="1">
                <a:solidFill>
                  <a:schemeClr val="bg1"/>
                </a:solidFill>
                <a:latin typeface="+mn-lt"/>
              </a:rPr>
              <a:t>unresettable</a:t>
            </a:r>
            <a:r>
              <a:rPr lang="en-AU" sz="1100" kern="0" dirty="0">
                <a:solidFill>
                  <a:schemeClr val="bg1"/>
                </a:solidFill>
                <a:latin typeface="+mn-lt"/>
              </a:rPr>
              <a:t> identifiers,” in NDSS, 2023.</a:t>
            </a:r>
          </a:p>
          <a:p>
            <a:pPr marL="0" indent="0">
              <a:spcBef>
                <a:spcPts val="0"/>
              </a:spcBef>
              <a:spcAft>
                <a:spcPts val="600"/>
              </a:spcAft>
              <a:buFontTx/>
              <a:buNone/>
            </a:pPr>
            <a:r>
              <a:rPr lang="en-AU" sz="1100" kern="0" dirty="0">
                <a:solidFill>
                  <a:schemeClr val="bg1"/>
                </a:solidFill>
                <a:latin typeface="+mn-lt"/>
              </a:rPr>
              <a:t>L. Qiu, Z. Zhang, Z. Shen, and G. Sun, “</a:t>
            </a:r>
            <a:r>
              <a:rPr lang="en-AU" sz="1100" kern="0" dirty="0" err="1">
                <a:solidFill>
                  <a:schemeClr val="bg1"/>
                </a:solidFill>
                <a:latin typeface="+mn-lt"/>
              </a:rPr>
              <a:t>Apptrace</a:t>
            </a:r>
            <a:r>
              <a:rPr lang="en-AU" sz="1100" kern="0" dirty="0">
                <a:solidFill>
                  <a:schemeClr val="bg1"/>
                </a:solidFill>
                <a:latin typeface="+mn-lt"/>
              </a:rPr>
              <a:t>: Dynamic trace on android devices,” in 2015 IEEE ICC, 2015, pp. 7145–7150.</a:t>
            </a:r>
          </a:p>
          <a:p>
            <a:pPr marL="0" indent="0">
              <a:spcBef>
                <a:spcPts val="0"/>
              </a:spcBef>
              <a:spcAft>
                <a:spcPts val="600"/>
              </a:spcAft>
              <a:buFontTx/>
              <a:buNone/>
            </a:pPr>
            <a:r>
              <a:rPr lang="en-AU" sz="1100" kern="0" dirty="0">
                <a:solidFill>
                  <a:schemeClr val="bg1"/>
                </a:solidFill>
                <a:latin typeface="+mn-lt"/>
              </a:rPr>
              <a:t>A. </a:t>
            </a:r>
            <a:r>
              <a:rPr lang="en-AU" sz="1100" kern="0" dirty="0" err="1">
                <a:solidFill>
                  <a:schemeClr val="bg1"/>
                </a:solidFill>
                <a:latin typeface="+mn-lt"/>
              </a:rPr>
              <a:t>Razaghpanah</a:t>
            </a:r>
            <a:r>
              <a:rPr lang="en-AU" sz="1100" kern="0" dirty="0">
                <a:solidFill>
                  <a:schemeClr val="bg1"/>
                </a:solidFill>
                <a:latin typeface="+mn-lt"/>
              </a:rPr>
              <a:t>, R. </a:t>
            </a:r>
            <a:r>
              <a:rPr lang="en-AU" sz="1100" kern="0" dirty="0" err="1">
                <a:solidFill>
                  <a:schemeClr val="bg1"/>
                </a:solidFill>
                <a:latin typeface="+mn-lt"/>
              </a:rPr>
              <a:t>Nithyanand</a:t>
            </a:r>
            <a:r>
              <a:rPr lang="en-AU" sz="1100" kern="0" dirty="0">
                <a:solidFill>
                  <a:schemeClr val="bg1"/>
                </a:solidFill>
                <a:latin typeface="+mn-lt"/>
              </a:rPr>
              <a:t>, N. </a:t>
            </a:r>
            <a:r>
              <a:rPr lang="en-AU" sz="1100" kern="0" dirty="0" err="1">
                <a:solidFill>
                  <a:schemeClr val="bg1"/>
                </a:solidFill>
                <a:latin typeface="+mn-lt"/>
              </a:rPr>
              <a:t>Vallina</a:t>
            </a:r>
            <a:r>
              <a:rPr lang="en-AU" sz="1100" kern="0" dirty="0">
                <a:solidFill>
                  <a:schemeClr val="bg1"/>
                </a:solidFill>
                <a:latin typeface="+mn-lt"/>
              </a:rPr>
              <a:t>-Rodriguez, S. Sundaresan, M. Allman, C. </a:t>
            </a:r>
            <a:r>
              <a:rPr lang="en-AU" sz="1100" kern="0" dirty="0" err="1">
                <a:solidFill>
                  <a:schemeClr val="bg1"/>
                </a:solidFill>
                <a:latin typeface="+mn-lt"/>
              </a:rPr>
              <a:t>Kreibich</a:t>
            </a:r>
            <a:r>
              <a:rPr lang="en-AU" sz="1100" kern="0" dirty="0">
                <a:solidFill>
                  <a:schemeClr val="bg1"/>
                </a:solidFill>
                <a:latin typeface="+mn-lt"/>
              </a:rPr>
              <a:t>, and P. Gill, “Apps, Trackers, Privacy, and Regulators: A Global Study of the Mobile Tracking Ecosystem,” in NDSS, 2018.</a:t>
            </a:r>
          </a:p>
          <a:p>
            <a:pPr marL="0" indent="0">
              <a:spcBef>
                <a:spcPts val="0"/>
              </a:spcBef>
              <a:spcAft>
                <a:spcPts val="600"/>
              </a:spcAft>
              <a:buFontTx/>
              <a:buNone/>
            </a:pPr>
            <a:r>
              <a:rPr lang="en-AU" sz="1100" kern="0" dirty="0">
                <a:solidFill>
                  <a:schemeClr val="bg1"/>
                </a:solidFill>
                <a:latin typeface="+mn-lt"/>
              </a:rPr>
              <a:t>L. Yu, X. Luo, J. Chen, H. Zhou, T. Zhang, H. Chang, and H. K. N. Leung, “</a:t>
            </a:r>
            <a:r>
              <a:rPr lang="en-AU" sz="1100" kern="0" dirty="0" err="1">
                <a:solidFill>
                  <a:schemeClr val="bg1"/>
                </a:solidFill>
                <a:latin typeface="+mn-lt"/>
              </a:rPr>
              <a:t>PPChecker</a:t>
            </a:r>
            <a:r>
              <a:rPr lang="en-AU" sz="1100" kern="0" dirty="0">
                <a:solidFill>
                  <a:schemeClr val="bg1"/>
                </a:solidFill>
                <a:latin typeface="+mn-lt"/>
              </a:rPr>
              <a:t>: Towards Accessing the Trustworthiness of Android Apps’ Privacy Policies,” TSE, vol. 47, p. 221–242, 2021.</a:t>
            </a:r>
          </a:p>
          <a:p>
            <a:pPr marL="0" indent="0">
              <a:spcBef>
                <a:spcPts val="0"/>
              </a:spcBef>
              <a:spcAft>
                <a:spcPts val="600"/>
              </a:spcAft>
              <a:buFontTx/>
              <a:buNone/>
            </a:pPr>
            <a:r>
              <a:rPr lang="en-AU" sz="1100" kern="0" dirty="0">
                <a:solidFill>
                  <a:schemeClr val="bg1"/>
                </a:solidFill>
                <a:latin typeface="+mn-lt"/>
              </a:rPr>
              <a:t>K. Zhang and X. Wang, “Peeping tom in the </a:t>
            </a:r>
            <a:r>
              <a:rPr lang="en-AU" sz="1100" kern="0" dirty="0" err="1">
                <a:solidFill>
                  <a:schemeClr val="bg1"/>
                </a:solidFill>
                <a:latin typeface="+mn-lt"/>
              </a:rPr>
              <a:t>neighborhood</a:t>
            </a:r>
            <a:r>
              <a:rPr lang="en-AU" sz="1100" kern="0" dirty="0">
                <a:solidFill>
                  <a:schemeClr val="bg1"/>
                </a:solidFill>
                <a:latin typeface="+mn-lt"/>
              </a:rPr>
              <a:t>: Keystroke eavesdropping on multi-user systems,” in USENIX Security, 2009.</a:t>
            </a:r>
          </a:p>
          <a:p>
            <a:pPr marL="0" indent="0">
              <a:spcBef>
                <a:spcPts val="0"/>
              </a:spcBef>
              <a:spcAft>
                <a:spcPts val="600"/>
              </a:spcAft>
              <a:buFontTx/>
              <a:buNone/>
            </a:pPr>
            <a:r>
              <a:rPr lang="en-US" sz="1100" kern="0" dirty="0">
                <a:solidFill>
                  <a:schemeClr val="bg1"/>
                </a:solidFill>
                <a:latin typeface="+mn-lt"/>
              </a:rPr>
              <a:t>X. Zhou, S. Demetriou, D. He, M. Naveed, X. Pan, X. Wang, C. A. Gunter, and K. </a:t>
            </a:r>
            <a:r>
              <a:rPr lang="en-US" sz="1100" kern="0" dirty="0" err="1">
                <a:solidFill>
                  <a:schemeClr val="bg1"/>
                </a:solidFill>
                <a:latin typeface="+mn-lt"/>
              </a:rPr>
              <a:t>Nahrstedt</a:t>
            </a:r>
            <a:r>
              <a:rPr lang="en-US" sz="1100" kern="0" dirty="0">
                <a:solidFill>
                  <a:schemeClr val="bg1"/>
                </a:solidFill>
                <a:latin typeface="+mn-lt"/>
              </a:rPr>
              <a:t>, “Identity, location, disease and more: Inferring your secrets from android public resources,” in Proceedings of the 2013 ACM SIGSAC CCS, 2013, pp. 1017–1028.</a:t>
            </a:r>
            <a:endParaRPr lang="en-AU" sz="1100" kern="0" dirty="0">
              <a:solidFill>
                <a:schemeClr val="bg1"/>
              </a:solidFill>
              <a:latin typeface="+mn-lt"/>
            </a:endParaRPr>
          </a:p>
        </p:txBody>
      </p:sp>
    </p:spTree>
    <p:extLst>
      <p:ext uri="{BB962C8B-B14F-4D97-AF65-F5344CB8AC3E}">
        <p14:creationId xmlns:p14="http://schemas.microsoft.com/office/powerpoint/2010/main" val="3520136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68464-A5CE-CF07-CCC8-9F3B05377D18}"/>
              </a:ext>
            </a:extLst>
          </p:cNvPr>
          <p:cNvSpPr>
            <a:spLocks noGrp="1"/>
          </p:cNvSpPr>
          <p:nvPr>
            <p:ph type="title"/>
          </p:nvPr>
        </p:nvSpPr>
        <p:spPr>
          <a:xfrm>
            <a:off x="791520" y="267715"/>
            <a:ext cx="10038776" cy="842691"/>
          </a:xfrm>
        </p:spPr>
        <p:txBody>
          <a:bodyPr/>
          <a:lstStyle/>
          <a:p>
            <a:pPr algn="l"/>
            <a:r>
              <a:rPr lang="en-US" altLang="zh-CN" sz="3200" b="1" dirty="0">
                <a:solidFill>
                  <a:srgbClr val="0065BE"/>
                </a:solidFill>
              </a:rPr>
              <a:t>Roadmap</a:t>
            </a:r>
            <a:endParaRPr lang="en-US" sz="3200" b="1" dirty="0">
              <a:solidFill>
                <a:srgbClr val="0065BE"/>
              </a:solidFill>
            </a:endParaRPr>
          </a:p>
        </p:txBody>
      </p:sp>
      <p:sp>
        <p:nvSpPr>
          <p:cNvPr id="3" name="Text Placeholder 2">
            <a:extLst>
              <a:ext uri="{FF2B5EF4-FFF2-40B4-BE49-F238E27FC236}">
                <a16:creationId xmlns:a16="http://schemas.microsoft.com/office/drawing/2014/main" id="{22F73B70-E36B-5B04-0C56-31FDD0E0D714}"/>
              </a:ext>
            </a:extLst>
          </p:cNvPr>
          <p:cNvSpPr>
            <a:spLocks noGrp="1"/>
          </p:cNvSpPr>
          <p:nvPr>
            <p:ph type="body" sz="quarter" idx="10"/>
          </p:nvPr>
        </p:nvSpPr>
        <p:spPr>
          <a:xfrm>
            <a:off x="791521" y="1694623"/>
            <a:ext cx="10038775" cy="935637"/>
          </a:xfrm>
        </p:spPr>
        <p:txBody>
          <a:bodyPr>
            <a:normAutofit/>
          </a:bodyPr>
          <a:lstStyle/>
          <a:p>
            <a:pPr marL="285750" indent="-285750">
              <a:lnSpc>
                <a:spcPct val="100000"/>
              </a:lnSpc>
              <a:spcBef>
                <a:spcPts val="0"/>
              </a:spcBef>
              <a:spcAft>
                <a:spcPts val="1200"/>
              </a:spcAft>
              <a:buFont typeface="Arial" panose="020B0604020202020204" pitchFamily="34" charset="0"/>
              <a:buChar char="•"/>
            </a:pPr>
            <a:r>
              <a:rPr lang="en-US" sz="2000" dirty="0">
                <a:solidFill>
                  <a:schemeClr val="tx1"/>
                </a:solidFill>
              </a:rPr>
              <a:t>Third-party apps are just one role in the entire Android ecosystem </a:t>
            </a:r>
            <a:r>
              <a:rPr lang="zh-CN" altLang="en-US" sz="2000" dirty="0">
                <a:solidFill>
                  <a:schemeClr val="tx1"/>
                </a:solidFill>
              </a:rPr>
              <a:t>→</a:t>
            </a:r>
            <a:r>
              <a:rPr lang="en-US" sz="2000" dirty="0">
                <a:solidFill>
                  <a:schemeClr val="tx1"/>
                </a:solidFill>
              </a:rPr>
              <a:t> </a:t>
            </a:r>
            <a:r>
              <a:rPr lang="en-US" sz="2000" b="1" i="1" dirty="0">
                <a:solidFill>
                  <a:schemeClr val="tx1"/>
                </a:solidFill>
              </a:rPr>
              <a:t>How about the operating system itself?</a:t>
            </a:r>
            <a:r>
              <a:rPr lang="zh-CN" altLang="en-US" sz="2000" b="1" i="1" dirty="0">
                <a:solidFill>
                  <a:schemeClr val="tx1"/>
                </a:solidFill>
              </a:rPr>
              <a:t> </a:t>
            </a:r>
            <a:r>
              <a:rPr lang="en-US" altLang="zh-CN" sz="2000" b="1" i="1" dirty="0">
                <a:solidFill>
                  <a:schemeClr val="tx1"/>
                </a:solidFill>
              </a:rPr>
              <a:t>(1</a:t>
            </a:r>
            <a:r>
              <a:rPr lang="en-US" altLang="zh-CN" sz="2000" b="1" i="1" baseline="30000" dirty="0">
                <a:solidFill>
                  <a:schemeClr val="tx1"/>
                </a:solidFill>
              </a:rPr>
              <a:t>st</a:t>
            </a:r>
            <a:r>
              <a:rPr lang="zh-CN" altLang="en-US" sz="2000" b="1" i="1" dirty="0">
                <a:solidFill>
                  <a:schemeClr val="tx1"/>
                </a:solidFill>
              </a:rPr>
              <a:t> </a:t>
            </a:r>
            <a:r>
              <a:rPr lang="en-US" altLang="zh-CN" sz="2000" b="1" i="1" dirty="0">
                <a:solidFill>
                  <a:schemeClr val="tx1"/>
                </a:solidFill>
              </a:rPr>
              <a:t>half)</a:t>
            </a:r>
            <a:endParaRPr lang="en-US" sz="2000" b="1" i="1" dirty="0">
              <a:solidFill>
                <a:schemeClr val="tx1"/>
              </a:solidFill>
            </a:endParaRPr>
          </a:p>
        </p:txBody>
      </p:sp>
      <p:sp>
        <p:nvSpPr>
          <p:cNvPr id="12" name="Slide Number Placeholder 11">
            <a:extLst>
              <a:ext uri="{FF2B5EF4-FFF2-40B4-BE49-F238E27FC236}">
                <a16:creationId xmlns:a16="http://schemas.microsoft.com/office/drawing/2014/main" id="{A18C53E5-8ACD-09A4-9E13-A3B8E77C3EEA}"/>
              </a:ext>
            </a:extLst>
          </p:cNvPr>
          <p:cNvSpPr>
            <a:spLocks noGrp="1"/>
          </p:cNvSpPr>
          <p:nvPr>
            <p:ph type="sldNum" sz="quarter" idx="13"/>
          </p:nvPr>
        </p:nvSpPr>
        <p:spPr/>
        <p:txBody>
          <a:bodyPr/>
          <a:lstStyle/>
          <a:p>
            <a:fld id="{71C63AB4-6DC0-4902-8E9D-B5377E74E401}" type="slidenum">
              <a:rPr lang="en-SG" smtClean="0"/>
              <a:t>7</a:t>
            </a:fld>
            <a:endParaRPr lang="en-SG"/>
          </a:p>
        </p:txBody>
      </p:sp>
      <p:sp>
        <p:nvSpPr>
          <p:cNvPr id="17" name="Text Placeholder 2">
            <a:extLst>
              <a:ext uri="{FF2B5EF4-FFF2-40B4-BE49-F238E27FC236}">
                <a16:creationId xmlns:a16="http://schemas.microsoft.com/office/drawing/2014/main" id="{E23D6CE3-962E-5094-F269-7D27C899F2D2}"/>
              </a:ext>
            </a:extLst>
          </p:cNvPr>
          <p:cNvSpPr txBox="1">
            <a:spLocks/>
          </p:cNvSpPr>
          <p:nvPr/>
        </p:nvSpPr>
        <p:spPr>
          <a:xfrm>
            <a:off x="797397" y="2630260"/>
            <a:ext cx="6160616" cy="3149515"/>
          </a:xfrm>
          <a:prstGeom prst="rect">
            <a:avLst/>
          </a:prstGeom>
        </p:spPr>
        <p:txBody>
          <a:bodyPr>
            <a:normAutofit/>
          </a:bodyPr>
          <a:lstStyle>
            <a:lvl1pPr marL="0" indent="0" algn="l" defTabSz="342874" rtl="0" eaLnBrk="1" fontAlgn="base" hangingPunct="1">
              <a:lnSpc>
                <a:spcPts val="2431"/>
              </a:lnSpc>
              <a:spcBef>
                <a:spcPct val="20000"/>
              </a:spcBef>
              <a:spcAft>
                <a:spcPct val="0"/>
              </a:spcAft>
              <a:buFont typeface="Arial" panose="020B0604020202020204" pitchFamily="34" charset="0"/>
              <a:buNone/>
              <a:defRPr sz="2025" kern="1200">
                <a:solidFill>
                  <a:schemeClr val="accent1"/>
                </a:solidFill>
                <a:latin typeface="+mn-lt"/>
                <a:ea typeface="MS PGothic" pitchFamily="34" charset="-128"/>
                <a:cs typeface="ＭＳ Ｐゴシック" charset="0"/>
              </a:defRPr>
            </a:lvl1pPr>
            <a:lvl2pPr marL="557171" indent="-214298" algn="l" defTabSz="342874" rtl="0" eaLnBrk="1" fontAlgn="base" hangingPunct="1">
              <a:spcBef>
                <a:spcPct val="20000"/>
              </a:spcBef>
              <a:spcAft>
                <a:spcPct val="0"/>
              </a:spcAft>
              <a:buFont typeface="Arial" panose="020B0604020202020204" pitchFamily="34" charset="0"/>
              <a:buChar char="–"/>
              <a:defRPr sz="2100" kern="1200">
                <a:solidFill>
                  <a:schemeClr val="tx1"/>
                </a:solidFill>
                <a:latin typeface="+mn-lt"/>
                <a:ea typeface="MS PGothic" pitchFamily="34" charset="-128"/>
                <a:cs typeface="+mn-cs"/>
              </a:defRPr>
            </a:lvl2pPr>
            <a:lvl3pPr marL="857186" indent="-171438" algn="l" defTabSz="342874" rtl="0" eaLnBrk="1" fontAlgn="base" hangingPunct="1">
              <a:spcBef>
                <a:spcPct val="20000"/>
              </a:spcBef>
              <a:spcAft>
                <a:spcPct val="0"/>
              </a:spcAft>
              <a:buFont typeface="Arial" panose="020B0604020202020204" pitchFamily="34" charset="0"/>
              <a:buChar char="•"/>
              <a:defRPr sz="1800" kern="1200">
                <a:solidFill>
                  <a:schemeClr val="tx1"/>
                </a:solidFill>
                <a:latin typeface="+mn-lt"/>
                <a:ea typeface="MS PGothic" pitchFamily="34" charset="-128"/>
                <a:cs typeface="+mn-cs"/>
              </a:defRPr>
            </a:lvl3pPr>
            <a:lvl4pPr marL="1200061" indent="-171438" algn="l" defTabSz="342874"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S PGothic" pitchFamily="34" charset="-128"/>
                <a:cs typeface="+mn-cs"/>
              </a:defRPr>
            </a:lvl4pPr>
            <a:lvl5pPr marL="1542935" indent="-171438" algn="l" defTabSz="342874"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S PGothic" pitchFamily="34" charset="-128"/>
                <a:cs typeface="+mn-cs"/>
              </a:defRPr>
            </a:lvl5pPr>
            <a:lvl6pPr marL="1885810"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4"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3"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pPr marL="285750" indent="-285750">
              <a:lnSpc>
                <a:spcPct val="100000"/>
              </a:lnSpc>
              <a:spcBef>
                <a:spcPts val="0"/>
              </a:spcBef>
              <a:spcAft>
                <a:spcPts val="1200"/>
              </a:spcAft>
              <a:buFont typeface="Arial" panose="020B0604020202020204" pitchFamily="34" charset="0"/>
              <a:buChar char="•"/>
            </a:pPr>
            <a:r>
              <a:rPr lang="en-US" sz="2000" dirty="0">
                <a:solidFill>
                  <a:schemeClr val="tx1"/>
                </a:solidFill>
              </a:rPr>
              <a:t>Not all code is written by </a:t>
            </a:r>
            <a:r>
              <a:rPr lang="en-US" altLang="zh-CN" sz="2000" dirty="0">
                <a:solidFill>
                  <a:schemeClr val="tx1"/>
                </a:solidFill>
              </a:rPr>
              <a:t>app</a:t>
            </a:r>
            <a:r>
              <a:rPr lang="en-US" sz="2000" dirty="0">
                <a:solidFill>
                  <a:schemeClr val="tx1"/>
                </a:solidFill>
              </a:rPr>
              <a:t> developers </a:t>
            </a:r>
            <a:r>
              <a:rPr lang="zh-CN" altLang="en-US" sz="2000" dirty="0">
                <a:solidFill>
                  <a:schemeClr val="tx1"/>
                </a:solidFill>
              </a:rPr>
              <a:t>→</a:t>
            </a:r>
            <a:r>
              <a:rPr lang="en-US" sz="2000" dirty="0">
                <a:solidFill>
                  <a:schemeClr val="tx1"/>
                </a:solidFill>
              </a:rPr>
              <a:t> </a:t>
            </a:r>
            <a:r>
              <a:rPr lang="en-US" sz="2000" b="1" i="1" dirty="0">
                <a:solidFill>
                  <a:schemeClr val="tx1"/>
                </a:solidFill>
              </a:rPr>
              <a:t>Third-party libraries/SDKs are widely used in apps! What is the landscape of their compliance?</a:t>
            </a:r>
            <a:r>
              <a:rPr lang="zh-CN" altLang="en-US" sz="2000" b="1" i="1" dirty="0">
                <a:solidFill>
                  <a:schemeClr val="tx1"/>
                </a:solidFill>
              </a:rPr>
              <a:t> </a:t>
            </a:r>
            <a:r>
              <a:rPr lang="en-US" altLang="zh-CN" sz="2000" b="1" i="1" dirty="0">
                <a:solidFill>
                  <a:schemeClr val="tx1"/>
                </a:solidFill>
              </a:rPr>
              <a:t>(2</a:t>
            </a:r>
            <a:r>
              <a:rPr lang="en-US" altLang="zh-CN" sz="2000" b="1" i="1" baseline="30000" dirty="0">
                <a:solidFill>
                  <a:schemeClr val="tx1"/>
                </a:solidFill>
              </a:rPr>
              <a:t>nd</a:t>
            </a:r>
            <a:r>
              <a:rPr lang="zh-CN" altLang="en-US" sz="2000" b="1" i="1" dirty="0">
                <a:solidFill>
                  <a:schemeClr val="tx1"/>
                </a:solidFill>
              </a:rPr>
              <a:t> </a:t>
            </a:r>
            <a:r>
              <a:rPr lang="en-US" altLang="zh-CN" sz="2000" b="1" i="1" dirty="0">
                <a:solidFill>
                  <a:schemeClr val="tx1"/>
                </a:solidFill>
              </a:rPr>
              <a:t>half)</a:t>
            </a:r>
            <a:endParaRPr lang="en-US" sz="2000" b="1" i="1" dirty="0">
              <a:solidFill>
                <a:schemeClr val="tx1"/>
              </a:solidFill>
            </a:endParaRPr>
          </a:p>
        </p:txBody>
      </p:sp>
      <p:grpSp>
        <p:nvGrpSpPr>
          <p:cNvPr id="44" name="Group 43">
            <a:extLst>
              <a:ext uri="{FF2B5EF4-FFF2-40B4-BE49-F238E27FC236}">
                <a16:creationId xmlns:a16="http://schemas.microsoft.com/office/drawing/2014/main" id="{091C42CF-B340-C247-2462-065037A9849E}"/>
              </a:ext>
            </a:extLst>
          </p:cNvPr>
          <p:cNvGrpSpPr/>
          <p:nvPr/>
        </p:nvGrpSpPr>
        <p:grpSpPr>
          <a:xfrm>
            <a:off x="7339264" y="3429000"/>
            <a:ext cx="3808955" cy="2530059"/>
            <a:chOff x="5564477" y="2962711"/>
            <a:chExt cx="3808955" cy="2530059"/>
          </a:xfrm>
        </p:grpSpPr>
        <p:sp>
          <p:nvSpPr>
            <p:cNvPr id="19" name="Google Shape;110;p18">
              <a:extLst>
                <a:ext uri="{FF2B5EF4-FFF2-40B4-BE49-F238E27FC236}">
                  <a16:creationId xmlns:a16="http://schemas.microsoft.com/office/drawing/2014/main" id="{1DA281B5-97E1-696A-23A0-A0D2F6A3753E}"/>
                </a:ext>
              </a:extLst>
            </p:cNvPr>
            <p:cNvSpPr/>
            <p:nvPr/>
          </p:nvSpPr>
          <p:spPr>
            <a:xfrm>
              <a:off x="5594580" y="4223911"/>
              <a:ext cx="1783451" cy="1268859"/>
            </a:xfrm>
            <a:prstGeom prst="roundRect">
              <a:avLst>
                <a:gd name="adj" fmla="val 16667"/>
              </a:avLst>
            </a:prstGeom>
            <a:solidFill>
              <a:schemeClr val="accent1">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1;p18">
              <a:extLst>
                <a:ext uri="{FF2B5EF4-FFF2-40B4-BE49-F238E27FC236}">
                  <a16:creationId xmlns:a16="http://schemas.microsoft.com/office/drawing/2014/main" id="{ACABB666-A8A7-EF8D-2176-3B1F5091E219}"/>
                </a:ext>
              </a:extLst>
            </p:cNvPr>
            <p:cNvSpPr/>
            <p:nvPr/>
          </p:nvSpPr>
          <p:spPr>
            <a:xfrm>
              <a:off x="7589937" y="4223911"/>
              <a:ext cx="1783451" cy="1268859"/>
            </a:xfrm>
            <a:prstGeom prst="roundRect">
              <a:avLst>
                <a:gd name="adj" fmla="val 16667"/>
              </a:avLst>
            </a:prstGeom>
            <a:solidFill>
              <a:schemeClr val="accent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4;p18">
              <a:extLst>
                <a:ext uri="{FF2B5EF4-FFF2-40B4-BE49-F238E27FC236}">
                  <a16:creationId xmlns:a16="http://schemas.microsoft.com/office/drawing/2014/main" id="{6BBE5345-B9BB-76E5-7652-3B42DCC9DD8F}"/>
                </a:ext>
              </a:extLst>
            </p:cNvPr>
            <p:cNvSpPr/>
            <p:nvPr/>
          </p:nvSpPr>
          <p:spPr>
            <a:xfrm>
              <a:off x="5594624" y="3603150"/>
              <a:ext cx="1783451" cy="827926"/>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5;p18">
              <a:extLst>
                <a:ext uri="{FF2B5EF4-FFF2-40B4-BE49-F238E27FC236}">
                  <a16:creationId xmlns:a16="http://schemas.microsoft.com/office/drawing/2014/main" id="{D05450CF-20FB-0C45-FCDE-D29A69876C90}"/>
                </a:ext>
              </a:extLst>
            </p:cNvPr>
            <p:cNvSpPr/>
            <p:nvPr/>
          </p:nvSpPr>
          <p:spPr>
            <a:xfrm>
              <a:off x="7589981" y="3588933"/>
              <a:ext cx="1783451" cy="842143"/>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21;p18">
              <a:extLst>
                <a:ext uri="{FF2B5EF4-FFF2-40B4-BE49-F238E27FC236}">
                  <a16:creationId xmlns:a16="http://schemas.microsoft.com/office/drawing/2014/main" id="{B329961D-0680-165F-0CBE-02CF25E70783}"/>
                </a:ext>
              </a:extLst>
            </p:cNvPr>
            <p:cNvSpPr txBox="1"/>
            <p:nvPr/>
          </p:nvSpPr>
          <p:spPr>
            <a:xfrm>
              <a:off x="7652814" y="3981032"/>
              <a:ext cx="1657786" cy="17567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2000" dirty="0">
                  <a:solidFill>
                    <a:schemeClr val="lt1"/>
                  </a:solidFill>
                  <a:latin typeface="Fira Sans Extra Condensed Medium"/>
                  <a:ea typeface="Fira Sans Extra Condensed Medium"/>
                  <a:cs typeface="Fira Sans Extra Condensed Medium"/>
                  <a:sym typeface="Fira Sans Extra Condensed Medium"/>
                </a:rPr>
                <a:t>Third-party</a:t>
              </a:r>
            </a:p>
            <a:p>
              <a:pPr marL="0" lvl="0" indent="0" algn="ctr" rtl="0">
                <a:spcBef>
                  <a:spcPts val="0"/>
                </a:spcBef>
                <a:spcAft>
                  <a:spcPts val="0"/>
                </a:spcAft>
                <a:buNone/>
              </a:pPr>
              <a:r>
                <a:rPr lang="en-US" altLang="zh-CN" sz="2000" dirty="0">
                  <a:solidFill>
                    <a:schemeClr val="lt1"/>
                  </a:solidFill>
                  <a:latin typeface="Fira Sans Extra Condensed Medium"/>
                  <a:ea typeface="Fira Sans Extra Condensed Medium"/>
                  <a:cs typeface="Fira Sans Extra Condensed Medium"/>
                  <a:sym typeface="Fira Sans Extra Condensed Medium"/>
                </a:rPr>
                <a:t>SDKs</a:t>
              </a:r>
              <a:endParaRPr sz="2000" dirty="0">
                <a:solidFill>
                  <a:schemeClr val="lt1"/>
                </a:solidFill>
                <a:latin typeface="Fira Sans Extra Condensed Medium"/>
                <a:ea typeface="Fira Sans Extra Condensed Medium"/>
                <a:cs typeface="Fira Sans Extra Condensed Medium"/>
                <a:sym typeface="Fira Sans Extra Condensed Medium"/>
              </a:endParaRPr>
            </a:p>
          </p:txBody>
        </p:sp>
        <p:sp>
          <p:nvSpPr>
            <p:cNvPr id="27" name="Google Shape;123;p18">
              <a:extLst>
                <a:ext uri="{FF2B5EF4-FFF2-40B4-BE49-F238E27FC236}">
                  <a16:creationId xmlns:a16="http://schemas.microsoft.com/office/drawing/2014/main" id="{DC03E82E-E47C-AA96-5006-1787E7A958D3}"/>
                </a:ext>
              </a:extLst>
            </p:cNvPr>
            <p:cNvSpPr txBox="1"/>
            <p:nvPr/>
          </p:nvSpPr>
          <p:spPr>
            <a:xfrm>
              <a:off x="5657456" y="3817869"/>
              <a:ext cx="1657786" cy="40604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2000" dirty="0">
                  <a:solidFill>
                    <a:schemeClr val="lt1"/>
                  </a:solidFill>
                  <a:latin typeface="Fira Sans Extra Condensed Medium"/>
                  <a:ea typeface="Fira Sans Extra Condensed Medium"/>
                  <a:cs typeface="Fira Sans Extra Condensed Medium"/>
                  <a:sym typeface="Fira Sans Extra Condensed Medium"/>
                </a:rPr>
                <a:t>Operating</a:t>
              </a:r>
              <a:r>
                <a:rPr lang="zh-CN" altLang="en-US" sz="2000" dirty="0">
                  <a:solidFill>
                    <a:schemeClr val="lt1"/>
                  </a:solidFill>
                  <a:latin typeface="Fira Sans Extra Condensed Medium"/>
                  <a:ea typeface="Fira Sans Extra Condensed Medium"/>
                  <a:cs typeface="Fira Sans Extra Condensed Medium"/>
                  <a:sym typeface="Fira Sans Extra Condensed Medium"/>
                </a:rPr>
                <a:t> </a:t>
              </a:r>
              <a:r>
                <a:rPr lang="en-US" altLang="zh-CN" sz="2000" dirty="0">
                  <a:solidFill>
                    <a:schemeClr val="lt1"/>
                  </a:solidFill>
                  <a:latin typeface="Fira Sans Extra Condensed Medium"/>
                  <a:ea typeface="Fira Sans Extra Condensed Medium"/>
                  <a:cs typeface="Fira Sans Extra Condensed Medium"/>
                  <a:sym typeface="Fira Sans Extra Condensed Medium"/>
                </a:rPr>
                <a:t>System</a:t>
              </a:r>
              <a:r>
                <a:rPr lang="zh-CN" altLang="en-US" sz="2000" dirty="0">
                  <a:solidFill>
                    <a:schemeClr val="lt1"/>
                  </a:solidFill>
                  <a:latin typeface="Fira Sans Extra Condensed Medium"/>
                  <a:ea typeface="Fira Sans Extra Condensed Medium"/>
                  <a:cs typeface="Fira Sans Extra Condensed Medium"/>
                  <a:sym typeface="Fira Sans Extra Condensed Medium"/>
                </a:rPr>
                <a:t> </a:t>
              </a:r>
              <a:r>
                <a:rPr lang="en-US" altLang="zh-CN" sz="2000" dirty="0">
                  <a:solidFill>
                    <a:schemeClr val="lt1"/>
                  </a:solidFill>
                  <a:latin typeface="Fira Sans Extra Condensed Medium"/>
                  <a:ea typeface="Fira Sans Extra Condensed Medium"/>
                  <a:cs typeface="Fira Sans Extra Condensed Medium"/>
                  <a:sym typeface="Fira Sans Extra Condensed Medium"/>
                </a:rPr>
                <a:t>(OS)</a:t>
              </a:r>
              <a:endParaRPr sz="2000" dirty="0">
                <a:solidFill>
                  <a:schemeClr val="lt1"/>
                </a:solidFill>
                <a:latin typeface="Fira Sans Extra Condensed Medium"/>
                <a:ea typeface="Fira Sans Extra Condensed Medium"/>
                <a:cs typeface="Fira Sans Extra Condensed Medium"/>
                <a:sym typeface="Fira Sans Extra Condensed Medium"/>
              </a:endParaRPr>
            </a:p>
          </p:txBody>
        </p:sp>
        <p:sp>
          <p:nvSpPr>
            <p:cNvPr id="29" name="Google Shape;136;p18">
              <a:extLst>
                <a:ext uri="{FF2B5EF4-FFF2-40B4-BE49-F238E27FC236}">
                  <a16:creationId xmlns:a16="http://schemas.microsoft.com/office/drawing/2014/main" id="{3F0F1164-9CCD-7D1C-97A1-E388B456D16A}"/>
                </a:ext>
              </a:extLst>
            </p:cNvPr>
            <p:cNvSpPr txBox="1"/>
            <p:nvPr/>
          </p:nvSpPr>
          <p:spPr>
            <a:xfrm>
              <a:off x="7589937" y="4536338"/>
              <a:ext cx="1783451" cy="81071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200" dirty="0">
                  <a:solidFill>
                    <a:schemeClr val="dk1"/>
                  </a:solidFill>
                  <a:latin typeface="Roboto"/>
                  <a:ea typeface="Roboto"/>
                  <a:cs typeface="Roboto"/>
                  <a:sym typeface="Roboto"/>
                </a:rPr>
                <a:t>Privacy</a:t>
              </a:r>
              <a:r>
                <a:rPr lang="zh-CN" altLang="en-US" sz="1200" dirty="0">
                  <a:solidFill>
                    <a:schemeClr val="dk1"/>
                  </a:solidFill>
                  <a:latin typeface="Roboto"/>
                  <a:ea typeface="Roboto"/>
                  <a:cs typeface="Roboto"/>
                  <a:sym typeface="Roboto"/>
                </a:rPr>
                <a:t> </a:t>
              </a:r>
              <a:r>
                <a:rPr lang="en-US" altLang="zh-CN" sz="1200" dirty="0">
                  <a:solidFill>
                    <a:schemeClr val="dk1"/>
                  </a:solidFill>
                  <a:latin typeface="Roboto"/>
                  <a:ea typeface="Roboto"/>
                  <a:cs typeface="Roboto"/>
                  <a:sym typeface="Roboto"/>
                </a:rPr>
                <a:t>preservation</a:t>
              </a:r>
              <a:r>
                <a:rPr lang="zh-CN" altLang="en-US" sz="1200" dirty="0">
                  <a:solidFill>
                    <a:schemeClr val="dk1"/>
                  </a:solidFill>
                  <a:latin typeface="Roboto"/>
                  <a:ea typeface="Roboto"/>
                  <a:cs typeface="Roboto"/>
                  <a:sym typeface="Roboto"/>
                </a:rPr>
                <a:t> </a:t>
              </a:r>
              <a:r>
                <a:rPr lang="en-US" altLang="zh-CN" sz="1200" dirty="0">
                  <a:solidFill>
                    <a:schemeClr val="dk1"/>
                  </a:solidFill>
                  <a:latin typeface="Roboto"/>
                  <a:ea typeface="Roboto"/>
                  <a:cs typeface="Roboto"/>
                  <a:sym typeface="Roboto"/>
                </a:rPr>
                <a:t>of</a:t>
              </a:r>
              <a:r>
                <a:rPr lang="zh-CN" altLang="en-US" sz="1200" dirty="0">
                  <a:solidFill>
                    <a:schemeClr val="dk1"/>
                  </a:solidFill>
                  <a:latin typeface="Roboto"/>
                  <a:ea typeface="Roboto"/>
                  <a:cs typeface="Roboto"/>
                  <a:sym typeface="Roboto"/>
                </a:rPr>
                <a:t> </a:t>
              </a:r>
              <a:r>
                <a:rPr lang="en-US" altLang="zh-CN" sz="1200" dirty="0">
                  <a:solidFill>
                    <a:schemeClr val="dk1"/>
                  </a:solidFill>
                  <a:latin typeface="Roboto"/>
                  <a:ea typeface="Roboto"/>
                  <a:cs typeface="Roboto"/>
                  <a:sym typeface="Roboto"/>
                </a:rPr>
                <a:t>SDK</a:t>
              </a:r>
              <a:r>
                <a:rPr lang="zh-CN" altLang="en-US" sz="1200" dirty="0">
                  <a:solidFill>
                    <a:schemeClr val="dk1"/>
                  </a:solidFill>
                  <a:latin typeface="Roboto"/>
                  <a:ea typeface="Roboto"/>
                  <a:cs typeface="Roboto"/>
                  <a:sym typeface="Roboto"/>
                </a:rPr>
                <a:t> </a:t>
              </a:r>
              <a:r>
                <a:rPr lang="en-US" altLang="zh-CN" sz="1200" dirty="0">
                  <a:solidFill>
                    <a:schemeClr val="dk1"/>
                  </a:solidFill>
                  <a:latin typeface="Roboto"/>
                  <a:ea typeface="Roboto"/>
                  <a:cs typeface="Roboto"/>
                  <a:sym typeface="Roboto"/>
                </a:rPr>
                <a:t>should</a:t>
              </a:r>
              <a:r>
                <a:rPr lang="zh-CN" altLang="en-US" sz="1200" dirty="0">
                  <a:solidFill>
                    <a:schemeClr val="dk1"/>
                  </a:solidFill>
                  <a:latin typeface="Roboto"/>
                  <a:ea typeface="Roboto"/>
                  <a:cs typeface="Roboto"/>
                  <a:sym typeface="Roboto"/>
                </a:rPr>
                <a:t> </a:t>
              </a:r>
              <a:r>
                <a:rPr lang="en-US" altLang="zh-CN" sz="1200" dirty="0">
                  <a:solidFill>
                    <a:schemeClr val="dk1"/>
                  </a:solidFill>
                  <a:latin typeface="Roboto"/>
                  <a:ea typeface="Roboto"/>
                  <a:cs typeface="Roboto"/>
                  <a:sym typeface="Roboto"/>
                </a:rPr>
                <a:t>align</a:t>
              </a:r>
              <a:r>
                <a:rPr lang="zh-CN" altLang="en-US" sz="1200" dirty="0">
                  <a:solidFill>
                    <a:schemeClr val="dk1"/>
                  </a:solidFill>
                  <a:latin typeface="Roboto"/>
                  <a:ea typeface="Roboto"/>
                  <a:cs typeface="Roboto"/>
                  <a:sym typeface="Roboto"/>
                </a:rPr>
                <a:t> </a:t>
              </a:r>
              <a:r>
                <a:rPr lang="en-US" altLang="zh-CN" sz="1200" dirty="0">
                  <a:solidFill>
                    <a:schemeClr val="dk1"/>
                  </a:solidFill>
                  <a:latin typeface="Roboto"/>
                  <a:ea typeface="Roboto"/>
                  <a:cs typeface="Roboto"/>
                  <a:sym typeface="Roboto"/>
                </a:rPr>
                <a:t>with</a:t>
              </a:r>
              <a:r>
                <a:rPr lang="zh-CN" altLang="en-US" sz="1200" dirty="0">
                  <a:solidFill>
                    <a:schemeClr val="dk1"/>
                  </a:solidFill>
                  <a:latin typeface="Roboto"/>
                  <a:ea typeface="Roboto"/>
                  <a:cs typeface="Roboto"/>
                  <a:sym typeface="Roboto"/>
                </a:rPr>
                <a:t> </a:t>
              </a:r>
              <a:r>
                <a:rPr lang="en-US" altLang="zh-CN" sz="1200" dirty="0">
                  <a:solidFill>
                    <a:schemeClr val="dk1"/>
                  </a:solidFill>
                  <a:latin typeface="Roboto"/>
                  <a:ea typeface="Roboto"/>
                  <a:cs typeface="Roboto"/>
                  <a:sym typeface="Roboto"/>
                </a:rPr>
                <a:t>the</a:t>
              </a:r>
              <a:r>
                <a:rPr lang="zh-CN" altLang="en-US" sz="1200" dirty="0">
                  <a:solidFill>
                    <a:schemeClr val="dk1"/>
                  </a:solidFill>
                  <a:latin typeface="Roboto"/>
                  <a:ea typeface="Roboto"/>
                  <a:cs typeface="Roboto"/>
                  <a:sym typeface="Roboto"/>
                </a:rPr>
                <a:t> </a:t>
              </a:r>
              <a:r>
                <a:rPr lang="en-US" altLang="zh-CN" sz="1200" dirty="0">
                  <a:solidFill>
                    <a:schemeClr val="dk1"/>
                  </a:solidFill>
                  <a:latin typeface="Roboto"/>
                  <a:ea typeface="Roboto"/>
                  <a:cs typeface="Roboto"/>
                  <a:sym typeface="Roboto"/>
                </a:rPr>
                <a:t>privacy</a:t>
              </a:r>
              <a:r>
                <a:rPr lang="zh-CN" altLang="en-US" sz="1200" dirty="0">
                  <a:solidFill>
                    <a:schemeClr val="dk1"/>
                  </a:solidFill>
                  <a:latin typeface="Roboto"/>
                  <a:ea typeface="Roboto"/>
                  <a:cs typeface="Roboto"/>
                  <a:sym typeface="Roboto"/>
                </a:rPr>
                <a:t> </a:t>
              </a:r>
              <a:r>
                <a:rPr lang="en-US" altLang="zh-CN" sz="1200" dirty="0">
                  <a:solidFill>
                    <a:schemeClr val="dk1"/>
                  </a:solidFill>
                  <a:latin typeface="Roboto"/>
                  <a:ea typeface="Roboto"/>
                  <a:cs typeface="Roboto"/>
                  <a:sym typeface="Roboto"/>
                </a:rPr>
                <a:t>practice</a:t>
              </a:r>
              <a:r>
                <a:rPr lang="zh-CN" altLang="en-US" sz="1200" dirty="0">
                  <a:solidFill>
                    <a:schemeClr val="dk1"/>
                  </a:solidFill>
                  <a:latin typeface="Roboto"/>
                  <a:ea typeface="Roboto"/>
                  <a:cs typeface="Roboto"/>
                  <a:sym typeface="Roboto"/>
                </a:rPr>
                <a:t> </a:t>
              </a:r>
              <a:r>
                <a:rPr lang="en-US" altLang="zh-CN" sz="1200" dirty="0">
                  <a:solidFill>
                    <a:schemeClr val="dk1"/>
                  </a:solidFill>
                  <a:latin typeface="Roboto"/>
                  <a:ea typeface="Roboto"/>
                  <a:cs typeface="Roboto"/>
                  <a:sym typeface="Roboto"/>
                </a:rPr>
                <a:t>of</a:t>
              </a:r>
              <a:r>
                <a:rPr lang="zh-CN" altLang="en-US" sz="1200" dirty="0">
                  <a:solidFill>
                    <a:schemeClr val="dk1"/>
                  </a:solidFill>
                  <a:latin typeface="Roboto"/>
                  <a:ea typeface="Roboto"/>
                  <a:cs typeface="Roboto"/>
                  <a:sym typeface="Roboto"/>
                </a:rPr>
                <a:t> </a:t>
              </a:r>
              <a:r>
                <a:rPr lang="en-US" altLang="zh-CN" sz="1200" dirty="0">
                  <a:solidFill>
                    <a:schemeClr val="dk1"/>
                  </a:solidFill>
                  <a:latin typeface="Roboto"/>
                  <a:ea typeface="Roboto"/>
                  <a:cs typeface="Roboto"/>
                  <a:sym typeface="Roboto"/>
                </a:rPr>
                <a:t>the</a:t>
              </a:r>
              <a:r>
                <a:rPr lang="zh-CN" altLang="en-US" sz="1200" dirty="0">
                  <a:solidFill>
                    <a:schemeClr val="dk1"/>
                  </a:solidFill>
                  <a:latin typeface="Roboto"/>
                  <a:ea typeface="Roboto"/>
                  <a:cs typeface="Roboto"/>
                  <a:sym typeface="Roboto"/>
                </a:rPr>
                <a:t> </a:t>
              </a:r>
              <a:r>
                <a:rPr lang="en-US" altLang="zh-CN" sz="1200" dirty="0">
                  <a:solidFill>
                    <a:schemeClr val="dk1"/>
                  </a:solidFill>
                  <a:latin typeface="Roboto"/>
                  <a:ea typeface="Roboto"/>
                  <a:cs typeface="Roboto"/>
                  <a:sym typeface="Roboto"/>
                </a:rPr>
                <a:t>host</a:t>
              </a:r>
              <a:r>
                <a:rPr lang="zh-CN" altLang="en-US" sz="1200" dirty="0">
                  <a:solidFill>
                    <a:schemeClr val="dk1"/>
                  </a:solidFill>
                  <a:latin typeface="Roboto"/>
                  <a:ea typeface="Roboto"/>
                  <a:cs typeface="Roboto"/>
                  <a:sym typeface="Roboto"/>
                </a:rPr>
                <a:t> </a:t>
              </a:r>
              <a:r>
                <a:rPr lang="en-US" altLang="zh-CN" sz="1200" dirty="0">
                  <a:solidFill>
                    <a:schemeClr val="dk1"/>
                  </a:solidFill>
                  <a:latin typeface="Roboto"/>
                  <a:ea typeface="Roboto"/>
                  <a:cs typeface="Roboto"/>
                  <a:sym typeface="Roboto"/>
                </a:rPr>
                <a:t>app</a:t>
              </a:r>
              <a:endParaRPr sz="1200" dirty="0">
                <a:solidFill>
                  <a:schemeClr val="dk1"/>
                </a:solidFill>
                <a:latin typeface="Roboto"/>
                <a:ea typeface="Roboto"/>
                <a:cs typeface="Roboto"/>
                <a:sym typeface="Roboto"/>
              </a:endParaRPr>
            </a:p>
          </p:txBody>
        </p:sp>
        <p:sp>
          <p:nvSpPr>
            <p:cNvPr id="30" name="Google Shape;137;p18">
              <a:extLst>
                <a:ext uri="{FF2B5EF4-FFF2-40B4-BE49-F238E27FC236}">
                  <a16:creationId xmlns:a16="http://schemas.microsoft.com/office/drawing/2014/main" id="{64287DF0-3477-8978-7232-558913274EDE}"/>
                </a:ext>
              </a:extLst>
            </p:cNvPr>
            <p:cNvSpPr txBox="1"/>
            <p:nvPr/>
          </p:nvSpPr>
          <p:spPr>
            <a:xfrm>
              <a:off x="5564477" y="4461736"/>
              <a:ext cx="1804745" cy="90768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200" dirty="0">
                  <a:latin typeface="Roboto"/>
                  <a:ea typeface="Roboto"/>
                  <a:cs typeface="Roboto"/>
                  <a:sym typeface="Roboto"/>
                </a:rPr>
                <a:t>The OS is supposed to well preserve user privacy against arbitrary access and sharing</a:t>
              </a:r>
              <a:endParaRPr lang="en-US" sz="1200" dirty="0">
                <a:latin typeface="Roboto"/>
                <a:ea typeface="Roboto"/>
                <a:cs typeface="Roboto"/>
                <a:sym typeface="Roboto"/>
              </a:endParaRPr>
            </a:p>
          </p:txBody>
        </p:sp>
        <p:grpSp>
          <p:nvGrpSpPr>
            <p:cNvPr id="31" name="Google Shape;130;p18">
              <a:extLst>
                <a:ext uri="{FF2B5EF4-FFF2-40B4-BE49-F238E27FC236}">
                  <a16:creationId xmlns:a16="http://schemas.microsoft.com/office/drawing/2014/main" id="{2E597E5C-583B-E509-4FBE-0498FE35C3FA}"/>
                </a:ext>
              </a:extLst>
            </p:cNvPr>
            <p:cNvGrpSpPr/>
            <p:nvPr/>
          </p:nvGrpSpPr>
          <p:grpSpPr>
            <a:xfrm>
              <a:off x="6361161" y="3019605"/>
              <a:ext cx="250149" cy="482831"/>
              <a:chOff x="2656085" y="2287427"/>
              <a:chExt cx="207582" cy="359594"/>
            </a:xfrm>
            <a:solidFill>
              <a:schemeClr val="tx2"/>
            </a:solidFill>
          </p:grpSpPr>
          <p:sp>
            <p:nvSpPr>
              <p:cNvPr id="40" name="Google Shape;131;p18">
                <a:extLst>
                  <a:ext uri="{FF2B5EF4-FFF2-40B4-BE49-F238E27FC236}">
                    <a16:creationId xmlns:a16="http://schemas.microsoft.com/office/drawing/2014/main" id="{02ABEDA2-FD9B-E54E-641F-840E54E4B792}"/>
                  </a:ext>
                </a:extLst>
              </p:cNvPr>
              <p:cNvSpPr/>
              <p:nvPr/>
            </p:nvSpPr>
            <p:spPr>
              <a:xfrm>
                <a:off x="2656085" y="2287427"/>
                <a:ext cx="207582" cy="359594"/>
              </a:xfrm>
              <a:custGeom>
                <a:avLst/>
                <a:gdLst/>
                <a:ahLst/>
                <a:cxnLst/>
                <a:rect l="l" t="t" r="r" b="b"/>
                <a:pathLst>
                  <a:path w="6537" h="11324" extrusionOk="0">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2;p18">
                <a:extLst>
                  <a:ext uri="{FF2B5EF4-FFF2-40B4-BE49-F238E27FC236}">
                    <a16:creationId xmlns:a16="http://schemas.microsoft.com/office/drawing/2014/main" id="{E45D585B-A7D3-D517-D36F-27EFC327B6BF}"/>
                  </a:ext>
                </a:extLst>
              </p:cNvPr>
              <p:cNvSpPr/>
              <p:nvPr/>
            </p:nvSpPr>
            <p:spPr>
              <a:xfrm>
                <a:off x="2754395" y="2308608"/>
                <a:ext cx="31787" cy="10257"/>
              </a:xfrm>
              <a:custGeom>
                <a:avLst/>
                <a:gdLst/>
                <a:ahLst/>
                <a:cxnLst/>
                <a:rect l="l" t="t" r="r" b="b"/>
                <a:pathLst>
                  <a:path w="1001" h="323" extrusionOk="0">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3;p18">
                <a:extLst>
                  <a:ext uri="{FF2B5EF4-FFF2-40B4-BE49-F238E27FC236}">
                    <a16:creationId xmlns:a16="http://schemas.microsoft.com/office/drawing/2014/main" id="{1E37C022-9A7E-75BC-4273-865FE7E625A8}"/>
                  </a:ext>
                </a:extLst>
              </p:cNvPr>
              <p:cNvSpPr/>
              <p:nvPr/>
            </p:nvSpPr>
            <p:spPr>
              <a:xfrm>
                <a:off x="2743789" y="2594053"/>
                <a:ext cx="31406" cy="31056"/>
              </a:xfrm>
              <a:custGeom>
                <a:avLst/>
                <a:gdLst/>
                <a:ahLst/>
                <a:cxnLst/>
                <a:rect l="l" t="t" r="r" b="b"/>
                <a:pathLst>
                  <a:path w="989" h="978" extrusionOk="0">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34;p18">
                <a:extLst>
                  <a:ext uri="{FF2B5EF4-FFF2-40B4-BE49-F238E27FC236}">
                    <a16:creationId xmlns:a16="http://schemas.microsoft.com/office/drawing/2014/main" id="{E337D48A-BD2C-759E-6679-586CD85D5B8C}"/>
                  </a:ext>
                </a:extLst>
              </p:cNvPr>
              <p:cNvSpPr/>
              <p:nvPr/>
            </p:nvSpPr>
            <p:spPr>
              <a:xfrm>
                <a:off x="2733596" y="2308608"/>
                <a:ext cx="10225" cy="10257"/>
              </a:xfrm>
              <a:custGeom>
                <a:avLst/>
                <a:gdLst/>
                <a:ahLst/>
                <a:cxnLst/>
                <a:rect l="l" t="t" r="r" b="b"/>
                <a:pathLst>
                  <a:path w="322" h="323" extrusionOk="0">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3" name="Graphic 32" descr="Gears outline">
              <a:extLst>
                <a:ext uri="{FF2B5EF4-FFF2-40B4-BE49-F238E27FC236}">
                  <a16:creationId xmlns:a16="http://schemas.microsoft.com/office/drawing/2014/main" id="{F6F33E1C-BFF5-4829-BDB8-D0F5C52FC9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13895" y="2962711"/>
              <a:ext cx="535492" cy="596618"/>
            </a:xfrm>
            <a:prstGeom prst="rect">
              <a:avLst/>
            </a:prstGeom>
          </p:spPr>
        </p:pic>
      </p:grpSp>
    </p:spTree>
    <p:extLst>
      <p:ext uri="{BB962C8B-B14F-4D97-AF65-F5344CB8AC3E}">
        <p14:creationId xmlns:p14="http://schemas.microsoft.com/office/powerpoint/2010/main" val="2805774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446F1-5F8B-A84F-6D5D-5FB12F4A55E7}"/>
              </a:ext>
            </a:extLst>
          </p:cNvPr>
          <p:cNvSpPr>
            <a:spLocks noGrp="1"/>
          </p:cNvSpPr>
          <p:nvPr>
            <p:ph type="title"/>
          </p:nvPr>
        </p:nvSpPr>
        <p:spPr>
          <a:xfrm>
            <a:off x="673292" y="1615296"/>
            <a:ext cx="9711679" cy="1813704"/>
          </a:xfrm>
        </p:spPr>
        <p:txBody>
          <a:bodyPr/>
          <a:lstStyle/>
          <a:p>
            <a:r>
              <a:rPr lang="en-US" sz="3600" b="1" cap="none" dirty="0">
                <a:latin typeface="Arial" panose="020B0604020202020204" pitchFamily="34" charset="0"/>
                <a:cs typeface="Arial" panose="020B0604020202020204" pitchFamily="34" charset="0"/>
              </a:rPr>
              <a:t>OS-level Safeguards of User-unresettable Identifiers (UUIs)</a:t>
            </a:r>
            <a:endParaRPr lang="en-SG" sz="3200" b="1" dirty="0">
              <a:latin typeface="Arial" panose="020B0604020202020204" pitchFamily="34" charset="0"/>
              <a:cs typeface="Arial" panose="020B0604020202020204" pitchFamily="34" charset="0"/>
            </a:endParaRPr>
          </a:p>
        </p:txBody>
      </p:sp>
      <p:sp>
        <p:nvSpPr>
          <p:cNvPr id="5" name="Slide Number Placeholder 4">
            <a:extLst>
              <a:ext uri="{FF2B5EF4-FFF2-40B4-BE49-F238E27FC236}">
                <a16:creationId xmlns:a16="http://schemas.microsoft.com/office/drawing/2014/main" id="{31E849D6-B98F-4A44-95DB-A3874336A9CB}"/>
              </a:ext>
            </a:extLst>
          </p:cNvPr>
          <p:cNvSpPr>
            <a:spLocks noGrp="1"/>
          </p:cNvSpPr>
          <p:nvPr>
            <p:ph type="sldNum" sz="quarter" idx="11"/>
          </p:nvPr>
        </p:nvSpPr>
        <p:spPr/>
        <p:txBody>
          <a:bodyPr/>
          <a:lstStyle/>
          <a:p>
            <a:fld id="{71C63AB4-6DC0-4902-8E9D-B5377E74E401}" type="slidenum">
              <a:rPr lang="en-SG" smtClean="0"/>
              <a:t>8</a:t>
            </a:fld>
            <a:endParaRPr lang="en-SG"/>
          </a:p>
        </p:txBody>
      </p:sp>
      <p:sp>
        <p:nvSpPr>
          <p:cNvPr id="4" name="Content Placeholder 2">
            <a:extLst>
              <a:ext uri="{FF2B5EF4-FFF2-40B4-BE49-F238E27FC236}">
                <a16:creationId xmlns:a16="http://schemas.microsoft.com/office/drawing/2014/main" id="{3F609C24-33D0-5E26-B431-07E196056A86}"/>
              </a:ext>
            </a:extLst>
          </p:cNvPr>
          <p:cNvSpPr txBox="1">
            <a:spLocks/>
          </p:cNvSpPr>
          <p:nvPr/>
        </p:nvSpPr>
        <p:spPr>
          <a:xfrm>
            <a:off x="677679" y="4815696"/>
            <a:ext cx="9601438" cy="950546"/>
          </a:xfrm>
          <a:prstGeom prst="rect">
            <a:avLst/>
          </a:prstGeom>
        </p:spPr>
        <p:txBody>
          <a:bodyPr/>
          <a:lstStyle>
            <a:lvl1pPr marL="257156" indent="-257156" algn="l" rtl="0" eaLnBrk="1" fontAlgn="base" hangingPunct="1">
              <a:spcBef>
                <a:spcPct val="20000"/>
              </a:spcBef>
              <a:spcAft>
                <a:spcPct val="0"/>
              </a:spcAft>
              <a:buChar char="•"/>
              <a:defRPr sz="2100">
                <a:solidFill>
                  <a:srgbClr val="F17D00"/>
                </a:solidFill>
                <a:latin typeface="Frutiger LT 55 Roman"/>
                <a:ea typeface="MS PGothic" pitchFamily="34" charset="-128"/>
                <a:cs typeface="Frutiger LT 55 Roman"/>
              </a:defRPr>
            </a:lvl1pPr>
            <a:lvl2pPr marL="557171" indent="-214298" algn="l" rtl="0" eaLnBrk="1" fontAlgn="base" hangingPunct="1">
              <a:spcBef>
                <a:spcPct val="20000"/>
              </a:spcBef>
              <a:spcAft>
                <a:spcPct val="0"/>
              </a:spcAft>
              <a:buChar char="–"/>
              <a:defRPr sz="1800">
                <a:solidFill>
                  <a:srgbClr val="FFFFFF"/>
                </a:solidFill>
                <a:latin typeface="Frutiger LT 55 Roman"/>
                <a:ea typeface="MS PGothic" pitchFamily="34" charset="-128"/>
                <a:cs typeface="Frutiger LT 55 Roman"/>
              </a:defRPr>
            </a:lvl2pPr>
            <a:lvl3pPr marL="857186" indent="-171438" algn="l" rtl="0" eaLnBrk="1" fontAlgn="base" hangingPunct="1">
              <a:spcBef>
                <a:spcPct val="20000"/>
              </a:spcBef>
              <a:spcAft>
                <a:spcPct val="0"/>
              </a:spcAft>
              <a:buChar char="•"/>
              <a:defRPr sz="1500">
                <a:solidFill>
                  <a:srgbClr val="FFFFFF"/>
                </a:solidFill>
                <a:latin typeface="Frutiger LT 55 Roman"/>
                <a:ea typeface="Arial" charset="0"/>
                <a:cs typeface="Frutiger LT 55 Roman"/>
              </a:defRPr>
            </a:lvl3pPr>
            <a:lvl4pPr marL="1200061" indent="-171438" algn="l" rtl="0" eaLnBrk="1" fontAlgn="base" hangingPunct="1">
              <a:spcBef>
                <a:spcPct val="20000"/>
              </a:spcBef>
              <a:spcAft>
                <a:spcPct val="0"/>
              </a:spcAft>
              <a:buChar char="–"/>
              <a:defRPr sz="1351">
                <a:solidFill>
                  <a:srgbClr val="FFFFFF"/>
                </a:solidFill>
                <a:latin typeface="Frutiger LT 55 Roman"/>
                <a:ea typeface="Arial" charset="0"/>
                <a:cs typeface="Frutiger LT 55 Roman"/>
              </a:defRPr>
            </a:lvl4pPr>
            <a:lvl5pPr marL="1542935" indent="-171438" algn="l" rtl="0" eaLnBrk="1" fontAlgn="base" hangingPunct="1">
              <a:spcBef>
                <a:spcPct val="20000"/>
              </a:spcBef>
              <a:spcAft>
                <a:spcPct val="0"/>
              </a:spcAft>
              <a:buChar char="»"/>
              <a:defRPr sz="1351">
                <a:solidFill>
                  <a:srgbClr val="FFFFFF"/>
                </a:solidFill>
                <a:latin typeface="Frutiger LT 55 Roman"/>
                <a:ea typeface="Arial" charset="0"/>
                <a:cs typeface="Frutiger LT 55 Roman"/>
              </a:defRPr>
            </a:lvl5pPr>
            <a:lvl6pPr marL="1885810" indent="-171438" algn="l" rtl="0" eaLnBrk="1" fontAlgn="base" hangingPunct="1">
              <a:spcBef>
                <a:spcPct val="20000"/>
              </a:spcBef>
              <a:spcAft>
                <a:spcPct val="0"/>
              </a:spcAft>
              <a:buChar char="»"/>
              <a:defRPr sz="1351">
                <a:solidFill>
                  <a:schemeClr val="tx1"/>
                </a:solidFill>
                <a:latin typeface="+mn-lt"/>
                <a:cs typeface="+mn-cs"/>
              </a:defRPr>
            </a:lvl6pPr>
            <a:lvl7pPr marL="2228684" indent="-171438" algn="l" rtl="0" eaLnBrk="1" fontAlgn="base" hangingPunct="1">
              <a:spcBef>
                <a:spcPct val="20000"/>
              </a:spcBef>
              <a:spcAft>
                <a:spcPct val="0"/>
              </a:spcAft>
              <a:buChar char="»"/>
              <a:defRPr sz="1351">
                <a:solidFill>
                  <a:schemeClr val="tx1"/>
                </a:solidFill>
                <a:latin typeface="+mn-lt"/>
                <a:cs typeface="+mn-cs"/>
              </a:defRPr>
            </a:lvl7pPr>
            <a:lvl8pPr marL="2571558" indent="-171438" algn="l" rtl="0" eaLnBrk="1" fontAlgn="base" hangingPunct="1">
              <a:spcBef>
                <a:spcPct val="20000"/>
              </a:spcBef>
              <a:spcAft>
                <a:spcPct val="0"/>
              </a:spcAft>
              <a:buChar char="»"/>
              <a:defRPr sz="1351">
                <a:solidFill>
                  <a:schemeClr val="tx1"/>
                </a:solidFill>
                <a:latin typeface="+mn-lt"/>
                <a:cs typeface="+mn-cs"/>
              </a:defRPr>
            </a:lvl8pPr>
            <a:lvl9pPr marL="2914433" indent="-171438" algn="l" rtl="0" eaLnBrk="1" fontAlgn="base" hangingPunct="1">
              <a:spcBef>
                <a:spcPct val="20000"/>
              </a:spcBef>
              <a:spcAft>
                <a:spcPct val="0"/>
              </a:spcAft>
              <a:buChar char="»"/>
              <a:defRPr sz="1351">
                <a:solidFill>
                  <a:schemeClr val="tx1"/>
                </a:solidFill>
                <a:latin typeface="+mn-lt"/>
                <a:cs typeface="+mn-cs"/>
              </a:defRPr>
            </a:lvl9pPr>
          </a:lstStyle>
          <a:p>
            <a:pPr marL="0" indent="0">
              <a:buFontTx/>
              <a:buNone/>
            </a:pPr>
            <a:r>
              <a:rPr lang="en-AU" sz="1200" b="1" i="1" kern="0" dirty="0">
                <a:solidFill>
                  <a:schemeClr val="accent2">
                    <a:lumMod val="40000"/>
                    <a:lumOff val="60000"/>
                  </a:schemeClr>
                </a:solidFill>
                <a:latin typeface="+mn-lt"/>
              </a:rPr>
              <a:t>This work has been accepted and presented in NDSS 2023:</a:t>
            </a:r>
          </a:p>
          <a:p>
            <a:pPr marL="0" indent="0">
              <a:buFontTx/>
              <a:buNone/>
            </a:pPr>
            <a:endParaRPr lang="en-AU" sz="1200" kern="0" dirty="0">
              <a:solidFill>
                <a:schemeClr val="accent2">
                  <a:lumMod val="40000"/>
                  <a:lumOff val="60000"/>
                </a:schemeClr>
              </a:solidFill>
              <a:latin typeface="+mn-lt"/>
            </a:endParaRPr>
          </a:p>
          <a:p>
            <a:pPr marL="0" indent="0">
              <a:buFontTx/>
              <a:buNone/>
            </a:pPr>
            <a:r>
              <a:rPr lang="en-AU" sz="1200" u="sng" kern="0" dirty="0">
                <a:solidFill>
                  <a:schemeClr val="accent2">
                    <a:lumMod val="40000"/>
                    <a:lumOff val="60000"/>
                  </a:schemeClr>
                </a:solidFill>
                <a:latin typeface="+mn-lt"/>
              </a:rPr>
              <a:t>M. H. Meng</a:t>
            </a:r>
            <a:r>
              <a:rPr lang="en-AU" sz="1200" kern="0" dirty="0">
                <a:solidFill>
                  <a:schemeClr val="accent2">
                    <a:lumMod val="40000"/>
                    <a:lumOff val="60000"/>
                  </a:schemeClr>
                </a:solidFill>
                <a:latin typeface="+mn-lt"/>
              </a:rPr>
              <a:t>, Q. Zhang, G. Xia, Y. Zheng, Y. Zhang, G. Bai, Z. Liu, S. G. Teo, J. S. Dong, “Post-GDPR Threat Hunting on Android Phones: Dissecting OS-level Safeguards of User-unresettable Identifiers”, The Network and Distributed System Security Symposium (NDSS), San Diego, USA, 2023.</a:t>
            </a:r>
          </a:p>
        </p:txBody>
      </p:sp>
    </p:spTree>
    <p:extLst>
      <p:ext uri="{BB962C8B-B14F-4D97-AF65-F5344CB8AC3E}">
        <p14:creationId xmlns:p14="http://schemas.microsoft.com/office/powerpoint/2010/main" val="1730851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68464-A5CE-CF07-CCC8-9F3B05377D18}"/>
              </a:ext>
            </a:extLst>
          </p:cNvPr>
          <p:cNvSpPr>
            <a:spLocks noGrp="1"/>
          </p:cNvSpPr>
          <p:nvPr>
            <p:ph type="title"/>
          </p:nvPr>
        </p:nvSpPr>
        <p:spPr>
          <a:xfrm>
            <a:off x="791521" y="133684"/>
            <a:ext cx="8076511" cy="918103"/>
          </a:xfrm>
        </p:spPr>
        <p:txBody>
          <a:bodyPr/>
          <a:lstStyle/>
          <a:p>
            <a:pPr algn="l"/>
            <a:r>
              <a:rPr lang="en-US" sz="3200" b="1" dirty="0">
                <a:solidFill>
                  <a:srgbClr val="0065BE"/>
                </a:solidFill>
              </a:rPr>
              <a:t>Background</a:t>
            </a:r>
            <a:endParaRPr lang="en-SG" sz="1400" b="1" dirty="0">
              <a:solidFill>
                <a:srgbClr val="0065BE"/>
              </a:solidFill>
            </a:endParaRPr>
          </a:p>
        </p:txBody>
      </p:sp>
      <p:sp>
        <p:nvSpPr>
          <p:cNvPr id="3" name="Text Placeholder 2">
            <a:extLst>
              <a:ext uri="{FF2B5EF4-FFF2-40B4-BE49-F238E27FC236}">
                <a16:creationId xmlns:a16="http://schemas.microsoft.com/office/drawing/2014/main" id="{22F73B70-E36B-5B04-0C56-31FDD0E0D714}"/>
              </a:ext>
            </a:extLst>
          </p:cNvPr>
          <p:cNvSpPr>
            <a:spLocks noGrp="1"/>
          </p:cNvSpPr>
          <p:nvPr>
            <p:ph type="body" sz="quarter" idx="10"/>
          </p:nvPr>
        </p:nvSpPr>
        <p:spPr>
          <a:xfrm>
            <a:off x="791521" y="1895320"/>
            <a:ext cx="10816279" cy="3388159"/>
          </a:xfrm>
        </p:spPr>
        <p:txBody>
          <a:bodyPr>
            <a:noAutofit/>
          </a:bodyPr>
          <a:lstStyle/>
          <a:p>
            <a:pPr>
              <a:spcBef>
                <a:spcPts val="600"/>
              </a:spcBef>
            </a:pPr>
            <a:r>
              <a:rPr lang="en-US" sz="2000" dirty="0">
                <a:solidFill>
                  <a:schemeClr val="tx1"/>
                </a:solidFill>
              </a:rPr>
              <a:t>Google has taken steps to enforce new privacy features to restrict apps’ use of user data.</a:t>
            </a:r>
          </a:p>
          <a:p>
            <a:pPr>
              <a:spcBef>
                <a:spcPts val="600"/>
              </a:spcBef>
            </a:pPr>
            <a:endParaRPr lang="en-US" sz="2000" dirty="0">
              <a:solidFill>
                <a:schemeClr val="tx1"/>
              </a:solidFill>
            </a:endParaRPr>
          </a:p>
          <a:p>
            <a:pPr>
              <a:spcBef>
                <a:spcPts val="600"/>
              </a:spcBef>
            </a:pPr>
            <a:r>
              <a:rPr lang="en-US" sz="2000" dirty="0">
                <a:solidFill>
                  <a:schemeClr val="tx1"/>
                </a:solidFill>
              </a:rPr>
              <a:t>Representative privacy changes in Android 10:</a:t>
            </a:r>
          </a:p>
          <a:p>
            <a:pPr marL="257156" indent="-257156">
              <a:spcBef>
                <a:spcPts val="600"/>
              </a:spcBef>
              <a:buFont typeface="Arial" panose="020B0604020202020204" pitchFamily="34" charset="0"/>
              <a:buChar char="•"/>
            </a:pPr>
            <a:r>
              <a:rPr lang="en-US" sz="2000" dirty="0">
                <a:solidFill>
                  <a:schemeClr val="tx1"/>
                </a:solidFill>
              </a:rPr>
              <a:t>New privileged permissions</a:t>
            </a:r>
          </a:p>
          <a:p>
            <a:pPr marL="814327" lvl="1" indent="-257156">
              <a:spcBef>
                <a:spcPts val="600"/>
              </a:spcBef>
              <a:buFont typeface="Arial" panose="020B0604020202020204" pitchFamily="34" charset="0"/>
              <a:buChar char="•"/>
            </a:pPr>
            <a:r>
              <a:rPr lang="en-US" altLang="zh-CN" sz="2000" i="1" dirty="0">
                <a:solidFill>
                  <a:schemeClr val="tx1"/>
                </a:solidFill>
              </a:rPr>
              <a:t>“</a:t>
            </a:r>
            <a:r>
              <a:rPr lang="en-US" sz="2000" i="1" dirty="0">
                <a:solidFill>
                  <a:schemeClr val="tx1"/>
                </a:solidFill>
              </a:rPr>
              <a:t>READ_PRIVILEGED_PHONE_STATE</a:t>
            </a:r>
            <a:r>
              <a:rPr lang="en-US" altLang="zh-CN" sz="2000" i="1" dirty="0">
                <a:solidFill>
                  <a:schemeClr val="tx1"/>
                </a:solidFill>
              </a:rPr>
              <a:t>”</a:t>
            </a:r>
            <a:endParaRPr lang="en-US" sz="2000" dirty="0">
              <a:solidFill>
                <a:schemeClr val="tx1"/>
              </a:solidFill>
            </a:endParaRPr>
          </a:p>
          <a:p>
            <a:pPr marL="814327" lvl="1" indent="-257156">
              <a:spcBef>
                <a:spcPts val="600"/>
              </a:spcBef>
              <a:buFont typeface="Arial" panose="020B0604020202020204" pitchFamily="34" charset="0"/>
              <a:buChar char="•"/>
            </a:pPr>
            <a:r>
              <a:rPr lang="en-US" sz="2000" dirty="0"/>
              <a:t>O</a:t>
            </a:r>
            <a:r>
              <a:rPr lang="en-US" sz="2000" dirty="0">
                <a:solidFill>
                  <a:schemeClr val="tx1"/>
                </a:solidFill>
              </a:rPr>
              <a:t>nly granted to privileged system apps. </a:t>
            </a:r>
          </a:p>
          <a:p>
            <a:pPr marL="257156" indent="-257156">
              <a:spcBef>
                <a:spcPts val="600"/>
              </a:spcBef>
              <a:buFont typeface="Arial" panose="020B0604020202020204" pitchFamily="34" charset="0"/>
              <a:buChar char="•"/>
            </a:pPr>
            <a:r>
              <a:rPr lang="en-US" altLang="zh-CN" sz="2000" dirty="0">
                <a:solidFill>
                  <a:schemeClr val="tx1"/>
                </a:solidFill>
              </a:rPr>
              <a:t>A</a:t>
            </a:r>
            <a:r>
              <a:rPr lang="en-US" sz="2000" dirty="0">
                <a:solidFill>
                  <a:schemeClr val="tx1"/>
                </a:solidFill>
              </a:rPr>
              <a:t>pp-unique and user-resettable identifiers </a:t>
            </a:r>
          </a:p>
          <a:p>
            <a:pPr marL="814327" lvl="1" indent="-257156">
              <a:spcBef>
                <a:spcPts val="600"/>
              </a:spcBef>
              <a:buFont typeface="Arial" panose="020B0604020202020204" pitchFamily="34" charset="0"/>
              <a:buChar char="•"/>
            </a:pPr>
            <a:r>
              <a:rPr lang="en-US" sz="2000" dirty="0">
                <a:solidFill>
                  <a:schemeClr val="tx1"/>
                </a:solidFill>
              </a:rPr>
              <a:t>Android advertising ID</a:t>
            </a:r>
          </a:p>
          <a:p>
            <a:pPr marL="257156" indent="-257156">
              <a:spcBef>
                <a:spcPts val="600"/>
              </a:spcBef>
              <a:buFont typeface="Arial" panose="020B0604020202020204" pitchFamily="34" charset="0"/>
              <a:buChar char="•"/>
            </a:pPr>
            <a:r>
              <a:rPr lang="en-US" sz="2000" dirty="0">
                <a:solidFill>
                  <a:schemeClr val="tx1"/>
                </a:solidFill>
              </a:rPr>
              <a:t>Compulsory disclosure of apps’ </a:t>
            </a:r>
            <a:r>
              <a:rPr lang="en-US" sz="2000" i="1" dirty="0">
                <a:solidFill>
                  <a:schemeClr val="tx1"/>
                </a:solidFill>
              </a:rPr>
              <a:t>access</a:t>
            </a:r>
            <a:r>
              <a:rPr lang="en-US" sz="2000" dirty="0">
                <a:solidFill>
                  <a:schemeClr val="tx1"/>
                </a:solidFill>
              </a:rPr>
              <a:t>, </a:t>
            </a:r>
            <a:r>
              <a:rPr lang="en-US" sz="2000" i="1" dirty="0">
                <a:solidFill>
                  <a:schemeClr val="tx1"/>
                </a:solidFill>
              </a:rPr>
              <a:t>collection</a:t>
            </a:r>
            <a:r>
              <a:rPr lang="en-US" sz="2000" dirty="0">
                <a:solidFill>
                  <a:schemeClr val="tx1"/>
                </a:solidFill>
              </a:rPr>
              <a:t>, </a:t>
            </a:r>
            <a:r>
              <a:rPr lang="en-US" sz="2000" i="1" dirty="0">
                <a:solidFill>
                  <a:schemeClr val="tx1"/>
                </a:solidFill>
              </a:rPr>
              <a:t>use</a:t>
            </a:r>
            <a:r>
              <a:rPr lang="en-US" sz="2000" dirty="0">
                <a:solidFill>
                  <a:schemeClr val="tx1"/>
                </a:solidFill>
              </a:rPr>
              <a:t>, and </a:t>
            </a:r>
            <a:r>
              <a:rPr lang="en-US" sz="2000" i="1" dirty="0">
                <a:solidFill>
                  <a:schemeClr val="tx1"/>
                </a:solidFill>
              </a:rPr>
              <a:t>sharing</a:t>
            </a:r>
            <a:r>
              <a:rPr lang="en-US" sz="2000" dirty="0">
                <a:solidFill>
                  <a:schemeClr val="tx1"/>
                </a:solidFill>
              </a:rPr>
              <a:t> of user data. </a:t>
            </a:r>
          </a:p>
        </p:txBody>
      </p:sp>
      <p:sp>
        <p:nvSpPr>
          <p:cNvPr id="4" name="Slide Number Placeholder 3">
            <a:extLst>
              <a:ext uri="{FF2B5EF4-FFF2-40B4-BE49-F238E27FC236}">
                <a16:creationId xmlns:a16="http://schemas.microsoft.com/office/drawing/2014/main" id="{58EEA7DA-BBFC-F450-612F-43E2CD3C41C3}"/>
              </a:ext>
            </a:extLst>
          </p:cNvPr>
          <p:cNvSpPr>
            <a:spLocks noGrp="1"/>
          </p:cNvSpPr>
          <p:nvPr>
            <p:ph type="sldNum" sz="quarter" idx="13"/>
          </p:nvPr>
        </p:nvSpPr>
        <p:spPr/>
        <p:txBody>
          <a:bodyPr/>
          <a:lstStyle/>
          <a:p>
            <a:fld id="{71C63AB4-6DC0-4902-8E9D-B5377E74E401}" type="slidenum">
              <a:rPr lang="en-SG" smtClean="0"/>
              <a:t>9</a:t>
            </a:fld>
            <a:endParaRPr lang="en-SG" dirty="0"/>
          </a:p>
        </p:txBody>
      </p:sp>
    </p:spTree>
    <p:extLst>
      <p:ext uri="{BB962C8B-B14F-4D97-AF65-F5344CB8AC3E}">
        <p14:creationId xmlns:p14="http://schemas.microsoft.com/office/powerpoint/2010/main" val="466005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widescreen-nus">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widescreen-nus" id="{1C012D7F-31E3-4628-AB75-B7FD7A925F88}" vid="{7F89779B-EBC3-4DC7-AF59-19D1208ED9DB}"/>
    </a:ext>
  </a:extLst>
</a:theme>
</file>

<file path=ppt/theme/theme10.xml><?xml version="1.0" encoding="utf-8"?>
<a:theme xmlns:a="http://schemas.openxmlformats.org/drawingml/2006/main" name="Inhalt">
  <a:themeElements>
    <a:clrScheme name="TUM">
      <a:dk1>
        <a:sysClr val="windowText" lastClr="000000"/>
      </a:dk1>
      <a:lt1>
        <a:sysClr val="window" lastClr="FFFFFF"/>
      </a:lt1>
      <a:dk2>
        <a:srgbClr val="003359"/>
      </a:dk2>
      <a:lt2>
        <a:srgbClr val="0065BD"/>
      </a:lt2>
      <a:accent1>
        <a:srgbClr val="005293"/>
      </a:accent1>
      <a:accent2>
        <a:srgbClr val="64A0C8"/>
      </a:accent2>
      <a:accent3>
        <a:srgbClr val="98C6EA"/>
      </a:accent3>
      <a:accent4>
        <a:srgbClr val="A2AD00"/>
      </a:accent4>
      <a:accent5>
        <a:srgbClr val="E37222"/>
      </a:accent5>
      <a:accent6>
        <a:srgbClr val="DAD7CB"/>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741D405E-8307-9B40-9F97-3F5DAC837EF3}"/>
    </a:ext>
  </a:extLst>
</a:theme>
</file>

<file path=ppt/theme/theme11.xml><?xml version="1.0" encoding="utf-8"?>
<a:theme xmlns:a="http://schemas.openxmlformats.org/drawingml/2006/main" name="Kapiteltrenner blau">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4BFAB656-7532-6C41-9541-858AFF7D6765}"/>
    </a:ext>
  </a:extLst>
</a:theme>
</file>

<file path=ppt/theme/theme12.xml><?xml version="1.0" encoding="utf-8"?>
<a:theme xmlns:a="http://schemas.openxmlformats.org/drawingml/2006/main" name="Kapiteltrenner schwarz">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A724F04A-1212-AA4C-B6F1-157BE88DDFD7}"/>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lides-in-nus-template.pptx" id="{984765B1-5540-4EEE-9A06-E66B05C0FF34}" vid="{31533821-34F5-4975-8B79-25463280A7E5}"/>
    </a:ext>
  </a:extLst>
</a:theme>
</file>

<file path=ppt/theme/theme3.xml><?xml version="1.0" encoding="utf-8"?>
<a:theme xmlns:a="http://schemas.openxmlformats.org/drawingml/2006/main" name="6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lides-in-nus-template.pptx" id="{984765B1-5540-4EEE-9A06-E66B05C0FF34}" vid="{D37622C7-A372-421B-BB0B-CC8C5B75F1CB}"/>
    </a:ext>
  </a:extLst>
</a:theme>
</file>

<file path=ppt/theme/theme4.xml><?xml version="1.0" encoding="utf-8"?>
<a:theme xmlns:a="http://schemas.openxmlformats.org/drawingml/2006/main" name="7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lides-in-nus-template.pptx" id="{984765B1-5540-4EEE-9A06-E66B05C0FF34}" vid="{BE7E1CA9-5BEF-480F-A8A9-D07B676108C4}"/>
    </a:ext>
  </a:extLst>
</a:theme>
</file>

<file path=ppt/theme/theme5.xml><?xml version="1.0" encoding="utf-8"?>
<a:theme xmlns:a="http://schemas.openxmlformats.org/drawingml/2006/main" name="8_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lides-in-nus-template.pptx" id="{984765B1-5540-4EEE-9A06-E66B05C0FF34}" vid="{06A47D3E-54C2-489E-9A5C-76A53EC4EF82}"/>
    </a:ext>
  </a:extLst>
</a:theme>
</file>

<file path=ppt/theme/theme6.xml><?xml version="1.0" encoding="utf-8"?>
<a:theme xmlns:a="http://schemas.openxmlformats.org/drawingml/2006/main" name="Titel 1">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F39E7027-915F-7341-A9EA-C8CBFD2E8FA2}"/>
    </a:ext>
  </a:extLst>
</a:theme>
</file>

<file path=ppt/theme/theme7.xml><?xml version="1.0" encoding="utf-8"?>
<a:theme xmlns:a="http://schemas.openxmlformats.org/drawingml/2006/main" name="Title Blank">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Titel 2">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BD7862EB-E8D6-994B-BBF4-6CC3FFF92DD2}"/>
    </a:ext>
  </a:extLst>
</a:theme>
</file>

<file path=ppt/theme/theme9.xml><?xml version="1.0" encoding="utf-8"?>
<a:theme xmlns:a="http://schemas.openxmlformats.org/drawingml/2006/main" name="Titel 3">
  <a:themeElements>
    <a:clrScheme name="TUM">
      <a:dk1>
        <a:sysClr val="windowText" lastClr="000000"/>
      </a:dk1>
      <a:lt1>
        <a:sysClr val="window" lastClr="FFFFFF"/>
      </a:lt1>
      <a:dk2>
        <a:srgbClr val="0065BD"/>
      </a:dk2>
      <a:lt2>
        <a:srgbClr val="EEECE1"/>
      </a:lt2>
      <a:accent1>
        <a:srgbClr val="005293"/>
      </a:accent1>
      <a:accent2>
        <a:srgbClr val="98C6EA"/>
      </a:accent2>
      <a:accent3>
        <a:srgbClr val="64A0C8"/>
      </a:accent3>
      <a:accent4>
        <a:srgbClr val="DAD7CB"/>
      </a:accent4>
      <a:accent5>
        <a:srgbClr val="A2AD00"/>
      </a:accent5>
      <a:accent6>
        <a:srgbClr val="E37222"/>
      </a:accent6>
      <a:hlink>
        <a:srgbClr val="0000FF"/>
      </a:hlink>
      <a:folHlink>
        <a:srgbClr val="800080"/>
      </a:folHlink>
    </a:clrScheme>
    <a:fontScheme name="TUM Arial">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nSpc>
            <a:spcPct val="114000"/>
          </a:lnSpc>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nSpc>
            <a:spcPct val="114000"/>
          </a:lnSpc>
          <a:defRPr sz="1600" dirty="0" err="1" smtClean="0">
            <a:latin typeface="+mn-lt"/>
          </a:defRPr>
        </a:defPPr>
      </a:lstStyle>
    </a:txDef>
  </a:objectDefaults>
  <a:extraClrSchemeLst/>
  <a:extLst>
    <a:ext uri="{05A4C25C-085E-4340-85A3-A5531E510DB2}">
      <thm15:themeFamily xmlns:thm15="http://schemas.microsoft.com/office/thememl/2012/main" name="Präsentation22" id="{F266FCC4-7D6D-1F4C-B467-8A21D017BCEF}" vid="{16AD8073-F55B-9144-802C-46456E9E217B}"/>
    </a:ext>
  </a:extLst>
</a:theme>
</file>

<file path=docProps/app.xml><?xml version="1.0" encoding="utf-8"?>
<Properties xmlns="http://schemas.openxmlformats.org/officeDocument/2006/extended-properties" xmlns:vt="http://schemas.openxmlformats.org/officeDocument/2006/docPropsVTypes">
  <Template>Theme1</Template>
  <TotalTime>4982</TotalTime>
  <Words>10505</Words>
  <Application>Microsoft Macintosh PowerPoint</Application>
  <PresentationFormat>Widescreen</PresentationFormat>
  <Paragraphs>1059</Paragraphs>
  <Slides>61</Slides>
  <Notes>57</Notes>
  <HiddenSlides>0</HiddenSlides>
  <MMClips>0</MMClips>
  <ScaleCrop>false</ScaleCrop>
  <HeadingPairs>
    <vt:vector size="6" baseType="variant">
      <vt:variant>
        <vt:lpstr>Fonts Used</vt:lpstr>
      </vt:variant>
      <vt:variant>
        <vt:i4>15</vt:i4>
      </vt:variant>
      <vt:variant>
        <vt:lpstr>Theme</vt:lpstr>
      </vt:variant>
      <vt:variant>
        <vt:i4>12</vt:i4>
      </vt:variant>
      <vt:variant>
        <vt:lpstr>Slide Titles</vt:lpstr>
      </vt:variant>
      <vt:variant>
        <vt:i4>61</vt:i4>
      </vt:variant>
    </vt:vector>
  </HeadingPairs>
  <TitlesOfParts>
    <vt:vector size="88" baseType="lpstr">
      <vt:lpstr>Fira Sans Extra Condensed Medium</vt:lpstr>
      <vt:lpstr>Frutiger LT 55 Roman</vt:lpstr>
      <vt:lpstr>Arial</vt:lpstr>
      <vt:lpstr>Calibri</vt:lpstr>
      <vt:lpstr>Cambria Math</vt:lpstr>
      <vt:lpstr>Century Gothic</vt:lpstr>
      <vt:lpstr>Consolas</vt:lpstr>
      <vt:lpstr>Courier New</vt:lpstr>
      <vt:lpstr>Linux Libertine</vt:lpstr>
      <vt:lpstr>Menlo</vt:lpstr>
      <vt:lpstr>Roboto</vt:lpstr>
      <vt:lpstr>Symbol</vt:lpstr>
      <vt:lpstr>Times New Roman</vt:lpstr>
      <vt:lpstr>Ubuntu Mono</vt:lpstr>
      <vt:lpstr>Walbaum Display Heavy</vt:lpstr>
      <vt:lpstr>widescreen-nus</vt:lpstr>
      <vt:lpstr>5_Custom Design</vt:lpstr>
      <vt:lpstr>6_Custom Design</vt:lpstr>
      <vt:lpstr>7_Custom Design</vt:lpstr>
      <vt:lpstr>8_Custom Design</vt:lpstr>
      <vt:lpstr>Titel 1</vt:lpstr>
      <vt:lpstr>Title Blank</vt:lpstr>
      <vt:lpstr>Titel 2</vt:lpstr>
      <vt:lpstr>Titel 3</vt:lpstr>
      <vt:lpstr>Inhalt</vt:lpstr>
      <vt:lpstr>Kapiteltrenner blau</vt:lpstr>
      <vt:lpstr>Kapiteltrenner schwarz</vt:lpstr>
      <vt:lpstr>Privacy Preservation in the Android Ecosystem</vt:lpstr>
      <vt:lpstr>PowerPoint Presentation</vt:lpstr>
      <vt:lpstr>PowerPoint Presentation</vt:lpstr>
      <vt:lpstr>Post-GDPR Era</vt:lpstr>
      <vt:lpstr>PowerPoint Presentation</vt:lpstr>
      <vt:lpstr>Privacy Preservation in the Android Ecosystem</vt:lpstr>
      <vt:lpstr>Roadmap</vt:lpstr>
      <vt:lpstr>OS-level Safeguards of User-unresettable Identifiers (UUIs)</vt:lpstr>
      <vt:lpstr>Background</vt:lpstr>
      <vt:lpstr>Related Work &amp; Motivation</vt:lpstr>
      <vt:lpstr>Understanding Android UUIs </vt:lpstr>
      <vt:lpstr>Goal &amp; Challenges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 </vt:lpstr>
      <vt:lpstr>PowerPoint Presentation</vt:lpstr>
      <vt:lpstr>PowerPoint Presentation</vt:lpstr>
      <vt:lpstr>PowerPoint Presentation</vt:lpstr>
      <vt:lpstr>PowerPoint Presentation</vt:lpstr>
      <vt:lpstr>Contributions </vt:lpstr>
      <vt:lpstr>A Large-Scale Privacy Assessment at the Third-Party SDK Level</vt:lpstr>
      <vt:lpstr>Background</vt:lpstr>
      <vt:lpstr>Background</vt:lpstr>
      <vt:lpstr>Background</vt:lpstr>
      <vt:lpstr>Related Work</vt:lpstr>
      <vt:lpstr>Goal &amp; Challenges</vt:lpstr>
      <vt:lpstr>Potential Compliance Issues</vt:lpstr>
      <vt:lpstr>Scope of Privacy Data</vt:lpstr>
      <vt:lpstr>Our Approach</vt:lpstr>
      <vt:lpstr>Collecting Third-Party SDKs (Phase 1)</vt:lpstr>
      <vt:lpstr>PowerPoint Presentation</vt:lpstr>
      <vt:lpstr>Identifying Data Requested in Privacy Policies (Phase 2)</vt:lpstr>
      <vt:lpstr>Identifying Data Requested in Privacy Policies (Phase 2)</vt:lpstr>
      <vt:lpstr>PowerPoint Presentation</vt:lpstr>
      <vt:lpstr>PowerPoint Presentation</vt:lpstr>
      <vt:lpstr> </vt:lpstr>
      <vt:lpstr>Evaluation</vt:lpstr>
      <vt:lpstr>Evaluation</vt:lpstr>
      <vt:lpstr>Evaluation</vt:lpstr>
      <vt:lpstr>System Settings Injection Issues </vt:lpstr>
      <vt:lpstr>System Settings Injection Issues </vt:lpstr>
      <vt:lpstr>Privacy Compliance Re-Inspection</vt:lpstr>
      <vt:lpstr>Contributions</vt:lpstr>
      <vt:lpstr>Future Research Directions</vt:lpstr>
      <vt:lpstr>Conclusion</vt:lpstr>
      <vt:lpstr>Ongoing Work</vt:lpstr>
      <vt:lpstr>PowerPoint Presentation</vt:lpstr>
      <vt:lpstr>PowerPoint Presentation</vt:lpstr>
      <vt:lpstr>PowerPoint Presentation</vt:lpstr>
      <vt:lpstr>PowerPoint Presentation</vt:lpstr>
      <vt:lpstr>PowerPoint Presentation</vt:lpstr>
      <vt:lpstr>PowerPoint Presentation</vt:lpstr>
      <vt:lpstr>Discussion</vt:lpstr>
      <vt:lpstr>Selected References of the 1st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Post-GDPR Threat Hunting on Android Phones:  Dissecting OS-level Safeguards of User-unresettable Identifiers</dc:title>
  <dc:creator>Mark Huasong Meng</dc:creator>
  <cp:lastModifiedBy>Mark Meng Huasong</cp:lastModifiedBy>
  <cp:revision>330</cp:revision>
  <dcterms:created xsi:type="dcterms:W3CDTF">2022-05-12T07:31:22Z</dcterms:created>
  <dcterms:modified xsi:type="dcterms:W3CDTF">2024-11-20T12:56:55Z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f488380-630a-4f55-a077-a19445e3f360_Enabled">
    <vt:lpwstr>true</vt:lpwstr>
  </property>
  <property fmtid="{D5CDD505-2E9C-101B-9397-08002B2CF9AE}" pid="3" name="MSIP_Label_0f488380-630a-4f55-a077-a19445e3f360_SetDate">
    <vt:lpwstr>2024-06-25T04:51:21Z</vt:lpwstr>
  </property>
  <property fmtid="{D5CDD505-2E9C-101B-9397-08002B2CF9AE}" pid="4" name="MSIP_Label_0f488380-630a-4f55-a077-a19445e3f360_Method">
    <vt:lpwstr>Standard</vt:lpwstr>
  </property>
  <property fmtid="{D5CDD505-2E9C-101B-9397-08002B2CF9AE}" pid="5" name="MSIP_Label_0f488380-630a-4f55-a077-a19445e3f360_Name">
    <vt:lpwstr>OFFICIAL - INTERNAL</vt:lpwstr>
  </property>
  <property fmtid="{D5CDD505-2E9C-101B-9397-08002B2CF9AE}" pid="6" name="MSIP_Label_0f488380-630a-4f55-a077-a19445e3f360_SiteId">
    <vt:lpwstr>b6e377cf-9db3-46cb-91a2-fad9605bb15c</vt:lpwstr>
  </property>
  <property fmtid="{D5CDD505-2E9C-101B-9397-08002B2CF9AE}" pid="7" name="MSIP_Label_0f488380-630a-4f55-a077-a19445e3f360_ActionId">
    <vt:lpwstr>47993b05-40eb-4883-9bf4-2686d38d299d</vt:lpwstr>
  </property>
  <property fmtid="{D5CDD505-2E9C-101B-9397-08002B2CF9AE}" pid="8" name="MSIP_Label_0f488380-630a-4f55-a077-a19445e3f360_ContentBits">
    <vt:lpwstr>0</vt:lpwstr>
  </property>
</Properties>
</file>